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96" r:id="rId3"/>
    <p:sldMasterId id="2147483776" r:id="rId4"/>
    <p:sldMasterId id="2147483788" r:id="rId5"/>
  </p:sldMasterIdLst>
  <p:notesMasterIdLst>
    <p:notesMasterId r:id="rId33"/>
  </p:notesMasterIdLst>
  <p:sldIdLst>
    <p:sldId id="502" r:id="rId6"/>
    <p:sldId id="504" r:id="rId7"/>
    <p:sldId id="500" r:id="rId8"/>
    <p:sldId id="505" r:id="rId9"/>
    <p:sldId id="544" r:id="rId10"/>
    <p:sldId id="494" r:id="rId11"/>
    <p:sldId id="545" r:id="rId12"/>
    <p:sldId id="508" r:id="rId13"/>
    <p:sldId id="496" r:id="rId14"/>
    <p:sldId id="507" r:id="rId15"/>
    <p:sldId id="498" r:id="rId16"/>
    <p:sldId id="509" r:id="rId17"/>
    <p:sldId id="513" r:id="rId18"/>
    <p:sldId id="514" r:id="rId19"/>
    <p:sldId id="510" r:id="rId20"/>
    <p:sldId id="511" r:id="rId21"/>
    <p:sldId id="488" r:id="rId22"/>
    <p:sldId id="515" r:id="rId23"/>
    <p:sldId id="506" r:id="rId24"/>
    <p:sldId id="539" r:id="rId25"/>
    <p:sldId id="540" r:id="rId26"/>
    <p:sldId id="541" r:id="rId27"/>
    <p:sldId id="516" r:id="rId28"/>
    <p:sldId id="466" r:id="rId29"/>
    <p:sldId id="256" r:id="rId30"/>
    <p:sldId id="546" r:id="rId31"/>
    <p:sldId id="547" r:id="rId32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사용자" initials="W사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5050"/>
    <a:srgbClr val="006600"/>
    <a:srgbClr val="669900"/>
    <a:srgbClr val="6F41AD"/>
    <a:srgbClr val="C04F4C"/>
    <a:srgbClr val="008000"/>
    <a:srgbClr val="CC706E"/>
    <a:srgbClr val="1C10B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7250" autoAdjust="0"/>
  </p:normalViewPr>
  <p:slideViewPr>
    <p:cSldViewPr>
      <p:cViewPr varScale="1">
        <p:scale>
          <a:sx n="73" d="100"/>
          <a:sy n="73" d="100"/>
        </p:scale>
        <p:origin x="1157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76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z="1200"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0" hangingPunct="1">
              <a:defRPr kumimoji="0" sz="1200"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fld id="{987085CE-EC23-4BD9-A5B9-14B6585C69DB}" type="datetimeFigureOut">
              <a:rPr lang="de-DE" altLang="ko-KR"/>
              <a:pPr>
                <a:defRPr/>
              </a:pPr>
              <a:t>15.03.2026</a:t>
            </a:fld>
            <a:endParaRPr lang="de-DE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de-DE" noProof="0"/>
              <a:t>마스터 텍스트 스타일을 편집합니다</a:t>
            </a:r>
          </a:p>
          <a:p>
            <a:pPr lvl="1"/>
            <a:r>
              <a:rPr lang="ko-KR" altLang="de-DE" noProof="0"/>
              <a:t>둘째 수준</a:t>
            </a:r>
          </a:p>
          <a:p>
            <a:pPr lvl="2"/>
            <a:r>
              <a:rPr lang="ko-KR" altLang="de-DE" noProof="0"/>
              <a:t>셋째 수준</a:t>
            </a:r>
          </a:p>
          <a:p>
            <a:pPr lvl="3"/>
            <a:r>
              <a:rPr lang="ko-KR" altLang="de-DE" noProof="0"/>
              <a:t>넷째 수준</a:t>
            </a:r>
          </a:p>
          <a:p>
            <a:pPr lvl="4"/>
            <a:r>
              <a:rPr lang="ko-KR" altLang="de-DE" noProof="0"/>
              <a:t>다섯째 수준</a:t>
            </a:r>
            <a:endParaRPr lang="de-DE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z="1200"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EDD0847-59BD-433A-AFFE-227D193EAC79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55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latinLnBrk="1"/>
            <a:fld id="{8D8995DF-2336-41A9-95B5-CCC8A4DED9B3}" type="slidenum">
              <a:rPr kumimoji="0" lang="ko-KR" altLang="en-US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latinLnBrk="1"/>
              <a:t>10</a:t>
            </a:fld>
            <a:endParaRPr kumimoji="0" lang="ko-KR" altLang="en-US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177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55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latinLnBrk="1"/>
            <a:fld id="{8D8995DF-2336-41A9-95B5-CCC8A4DED9B3}" type="slidenum">
              <a:rPr kumimoji="0" lang="ko-KR" altLang="en-US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latinLnBrk="1"/>
              <a:t>11</a:t>
            </a:fld>
            <a:endParaRPr kumimoji="0" lang="ko-KR" altLang="en-US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1188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de-DE"/>
              <a:t>마스터 부제목 스타일 편집</a:t>
            </a:r>
            <a:endParaRPr lang="de-DE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18703-4F58-41D2-955D-885B89E4D51A}" type="datetimeFigureOut">
              <a:rPr lang="de-DE" altLang="ko-KR"/>
              <a:pPr>
                <a:defRPr/>
              </a:pPr>
              <a:t>15.03.2026</a:t>
            </a:fld>
            <a:endParaRPr lang="de-DE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B3686-B675-4A4F-A02D-B897D99C0B6C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732259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4261A-27B1-45F5-866A-B9D23AF56C68}" type="datetimeFigureOut">
              <a:rPr lang="de-DE" altLang="ko-KR"/>
              <a:pPr>
                <a:defRPr/>
              </a:pPr>
              <a:t>15.03.2026</a:t>
            </a:fld>
            <a:endParaRPr lang="de-DE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FB4C8-94FF-48C5-B7AD-B50BEC073765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053494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F51D3-0A6F-42DB-A784-610FEBD9F7CD}" type="datetimeFigureOut">
              <a:rPr lang="de-DE" altLang="ko-KR"/>
              <a:pPr>
                <a:defRPr/>
              </a:pPr>
              <a:t>15.03.2026</a:t>
            </a:fld>
            <a:endParaRPr lang="de-DE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99CE9-D2B4-4492-ABB4-19D1EE283184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258925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FC556-A449-4554-A264-1637DC0D33AC}" type="datetimeFigureOut">
              <a:rPr lang="de-DE" altLang="ko-KR"/>
              <a:pPr>
                <a:defRPr/>
              </a:pPr>
              <a:t>15.03.2026</a:t>
            </a:fld>
            <a:endParaRPr lang="de-DE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A1189-88F3-464C-B05F-C2591C7B0C01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568959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4B827-DFAD-40AA-AED0-CAEEA20E8330}" type="datetimeFigureOut">
              <a:rPr lang="de-DE" altLang="ko-KR"/>
              <a:pPr>
                <a:defRPr/>
              </a:pPr>
              <a:t>15.03.2026</a:t>
            </a:fld>
            <a:endParaRPr lang="de-DE" altLang="ko-KR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C7BB2-0224-4182-B1C4-985AC127B524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331946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C56F1-3F5F-4474-B374-16E7617F2FE2}" type="datetimeFigureOut">
              <a:rPr lang="de-DE" altLang="ko-KR"/>
              <a:pPr>
                <a:defRPr/>
              </a:pPr>
              <a:t>15.03.2026</a:t>
            </a:fld>
            <a:endParaRPr lang="de-DE" altLang="ko-KR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0BCC7-A5A3-4F84-93CB-7F566BB1BF07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787100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D9F29-6F10-495A-B570-1F17157BB727}" type="datetimeFigureOut">
              <a:rPr lang="de-DE" altLang="ko-KR"/>
              <a:pPr>
                <a:defRPr/>
              </a:pPr>
              <a:t>15.03.2026</a:t>
            </a:fld>
            <a:endParaRPr lang="de-DE" altLang="ko-KR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BFFCA-940D-47B5-817D-67B9643628FA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11056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35B3B-F78F-4AAB-9F16-37286B8872B4}" type="datetimeFigureOut">
              <a:rPr lang="de-DE" altLang="ko-KR"/>
              <a:pPr>
                <a:defRPr/>
              </a:pPr>
              <a:t>15.03.2026</a:t>
            </a:fld>
            <a:endParaRPr lang="de-DE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E40DC-F3E1-44F2-8F43-3817812EA4C2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530272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8F88A-289D-489F-9A18-1CB4DFE996F1}" type="datetimeFigureOut">
              <a:rPr lang="de-DE" altLang="ko-KR"/>
              <a:pPr>
                <a:defRPr/>
              </a:pPr>
              <a:t>15.03.2026</a:t>
            </a:fld>
            <a:endParaRPr lang="de-DE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CDF23-A3D8-4F2D-959A-CDAD752E2EA9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22685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C59E8-62E0-4A23-883C-55E367E7A0B6}" type="datetimeFigureOut">
              <a:rPr lang="de-DE" altLang="ko-KR"/>
              <a:pPr>
                <a:defRPr/>
              </a:pPr>
              <a:t>15.03.2026</a:t>
            </a:fld>
            <a:endParaRPr lang="de-DE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8EBD3-50EF-4D3A-B6A3-D4B2D786CA0C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806503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C5663-CA84-4A5C-8939-DA08855B3929}" type="datetimeFigureOut">
              <a:rPr lang="de-DE" altLang="ko-KR"/>
              <a:pPr>
                <a:defRPr/>
              </a:pPr>
              <a:t>15.03.2026</a:t>
            </a:fld>
            <a:endParaRPr lang="de-DE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16397-0EDB-4D2C-BAE1-AE9E3F3A4AEA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181593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9FA1A-C97B-4289-B698-4A51D82647AF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6568A-AE5A-4B09-9F1E-96582584CA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4833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AF9F6-91FB-44CD-9F72-0DF0A5CB78F5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8CF56-61DC-4436-B9ED-74837DDD9A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061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7ED92-A0BD-47EB-8FAF-FC1178C8F189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E507C-3C42-428C-BB45-5B68E6AFF86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0322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9B4B0-BF9B-4247-BC55-4436552EBE0D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EF26E-F180-4D05-9E8D-F74C12033F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5032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980BF-F2CB-48AE-AE1C-140A22BB7324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F4F25-08C2-44A7-9D88-FA09D7A4A1E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2221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9F21C-83BA-4D17-8290-9008F4E49573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B96A4-7A0E-4FBE-A2B6-AA2084CCED0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035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B2F91-B871-4D06-A0F5-5AE42F1343D2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38468-66AD-4824-8D15-8B05E7F2357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5289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11420-B805-4154-A260-EE959593F452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F8D32-71EB-4FA3-91E5-5F4B54864E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56426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0CEF8-59BC-4632-8EC3-026A9BDBC549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A8A23-6E01-466E-ADB1-858FC899059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63886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CE8E8-0B7A-4A92-A0FA-A1FB8DF9AEDC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FA40F-E0E7-4750-90CA-356E12B576F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32309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B1DE3-711B-41BB-8EEA-14CF4FF57599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8447B-BA95-4162-903F-C4BB39C6F98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52778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C0F2E-9D52-4A2E-9A93-CE5ECC0A316E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AC1DA-CE97-4D98-8128-AF35AF18266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37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696B2-4051-436A-957B-EB53C124CD4E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C0B3D-206F-4610-8980-9ABB2F2D24B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2517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F5D6D-8425-4609-BF88-0CE6C4E91E8A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53D59-0073-4F69-9B03-7D7D2A5EC1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790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FD42E-7A0E-4E77-89FE-CA695ED0F848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9A8CC-E94B-49CC-80AD-D92CA426FB1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080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EABEF-9573-4FC4-8C6A-FD0CE8FC3D49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57724-E846-483E-B9DF-578D7861EB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64570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68B08-AFE0-45FF-99E3-E0C24C9062E7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0C961-6C71-4466-802D-46F92B92B6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2281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5B958-0988-409A-8FBD-5676A19C3D60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CFDD4-6976-4451-B1CA-F73183603A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46953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A1C20-C708-4DF9-9290-1D153E5A7215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27C6C-3F22-448C-92FE-681C210FC84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39153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4E459-1E72-4150-AC8A-AA756F0FCA9A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9A25D-5B1E-4431-A35F-7DC11B34564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1183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A272D-6A8F-402A-906C-23B434B615C8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1961C-5948-4483-A484-87D0CA8FB47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8695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DCCA8-9E03-49C8-B77F-D4B477B0EC55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57B11-840D-42B0-A717-837C14527C7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45578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de-DE"/>
              <a:t>마스터 부제목 스타일 편집</a:t>
            </a:r>
            <a:endParaRPr lang="de-DE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F977E4-7BEA-472F-85B3-3FB314C5448B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15.03.2026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421E65-795E-4FD9-B055-4CF8C7393B43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78476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030350-B816-4D06-8D85-F1E9BA42F64E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15.03.2026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13B7CE-7D2F-457D-8BD7-3E8D0D786650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7780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F7F4D8-1E7B-4E75-B061-F63466A77B76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15.03.2026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9A3D76-34F7-40DE-881C-F5F25C7D004B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1912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2B31EE-0968-4F51-BB12-BE5BCC83D64B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15.03.2026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72FD26-88D6-46C4-8DAE-C89D697DB1B0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8440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2DFFA8-F41B-4D71-A6E8-59230E051E65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15.03.2026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E8EC6C-9290-4A97-93DE-C96884CAEECC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0531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552F0B-982C-428C-815F-61C5F1F3706F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15.03.2026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2B3FDB-35F3-413B-99C9-EEB5CFE40AC2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0488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3C28E7-7CA6-4D40-8625-27A25DC627D5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15.03.2026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4A3317-AEEF-4F8A-8BF6-D1114E90D9CB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7355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9319B9-3C0E-452D-94A9-8F802F0DB2E6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15.03.2026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C84A4E-4F36-484D-AABD-06BCC258D67B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2280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9862B0-6A24-42C8-9E67-FE179FB7E7B5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15.03.2026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D43226-4E1F-42B2-8DE5-81C4FB378AAD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7139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D406F-7867-4590-8369-0703DF1CF365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15.03.2026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1E8699-A93A-4A48-8FDD-32693A111F5A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388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F7A3D2-2747-4DE0-A833-F62F3E313FCD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15.03.2026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31F70-22E0-4A7E-8075-44A0DD1EEC61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14633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791338-D323-4E46-AC20-801E72CBB5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latin typeface="프리젠테이션 9 Black" pitchFamily="2" charset="-127"/>
                <a:ea typeface="프리젠테이션 9 Black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2AE0237-CB80-465F-B70F-6F887E7D1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프리젠테이션 6 SemiBold" pitchFamily="2" charset="-127"/>
                <a:ea typeface="프리젠테이션 6 SemiBold" pitchFamily="2" charset="-12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D15F809-C820-4254-9D2C-D22374163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8C51-8248-4436-ADD0-07C3E2240FC7}" type="datetimeFigureOut">
              <a:rPr lang="ko-KR" altLang="en-US" smtClean="0"/>
              <a:t>2026-03-15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E12C3A-B75C-4FD6-A062-672EB552A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B0E566-0CEF-47BB-8E44-2C644B249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61651-29B2-49F0-8DB7-CE925FAE9F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645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7EF17706-DE5F-D575-848F-9A82EF10B4EA}"/>
              </a:ext>
            </a:extLst>
          </p:cNvPr>
          <p:cNvSpPr/>
          <p:nvPr userDrawn="1"/>
        </p:nvSpPr>
        <p:spPr>
          <a:xfrm>
            <a:off x="332188" y="467590"/>
            <a:ext cx="8479631" cy="556894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rgbClr val="00206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5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19EC996-4EE1-4747-A394-F82F8E064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9034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프리젠테이션 9 Black" pitchFamily="2" charset="-127"/>
                <a:ea typeface="프리젠테이션 9 Black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4F898F-3BFF-4DBB-B6C3-6E33D0AC5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86355"/>
            <a:ext cx="7886700" cy="4351338"/>
          </a:xfrm>
        </p:spPr>
        <p:txBody>
          <a:bodyPr/>
          <a:lstStyle>
            <a:lvl1pPr marL="269081" indent="-269081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"/>
              <a:defRPr sz="1800">
                <a:latin typeface="프리젠테이션 4 Regular" pitchFamily="2" charset="-127"/>
                <a:ea typeface="프리젠테이션 4 Regular" pitchFamily="2" charset="-127"/>
              </a:defRPr>
            </a:lvl1pPr>
            <a:lvl2pPr marL="514350" indent="-171450">
              <a:buClr>
                <a:schemeClr val="tx1">
                  <a:lumMod val="65000"/>
                  <a:lumOff val="35000"/>
                </a:schemeClr>
              </a:buClr>
              <a:buFont typeface="프리젠테이션 4 Regular" pitchFamily="2" charset="-127"/>
              <a:buChar char="−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2pPr>
            <a:lvl3pPr>
              <a:defRPr sz="1350">
                <a:latin typeface="프리젠테이션 4 Regular" pitchFamily="2" charset="-127"/>
                <a:ea typeface="프리젠테이션 4 Regular" pitchFamily="2" charset="-127"/>
              </a:defRPr>
            </a:lvl3pPr>
            <a:lvl4pPr>
              <a:defRPr sz="1200">
                <a:latin typeface="프리젠테이션 4 Regular" pitchFamily="2" charset="-127"/>
                <a:ea typeface="프리젠테이션 4 Regular" pitchFamily="2" charset="-127"/>
              </a:defRPr>
            </a:lvl4pPr>
            <a:lvl5pPr>
              <a:defRPr sz="1200">
                <a:latin typeface="프리젠테이션 4 Regular" pitchFamily="2" charset="-127"/>
                <a:ea typeface="프리젠테이션 4 Regular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7CA3D4-E2F3-4EC1-A3CC-20D40C72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8C51-8248-4436-ADD0-07C3E2240FC7}" type="datetimeFigureOut">
              <a:rPr lang="ko-KR" altLang="en-US" smtClean="0"/>
              <a:t>2026-03-15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8A66F9-419E-4369-BD60-9BCFE97CE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09D3487-D6F4-4C2C-88DC-F87A58842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61651-29B2-49F0-8DB7-CE925FAE9F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738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71075D-CFEF-4D66-AE61-308AC94EB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latin typeface="프리젠테이션 9 Black" pitchFamily="2" charset="-127"/>
                <a:ea typeface="프리젠테이션 9 Black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4136B77-DB96-4837-A614-EE662B16D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6014A2-515B-4912-AA04-919158996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8C51-8248-4436-ADD0-07C3E2240FC7}" type="datetimeFigureOut">
              <a:rPr lang="ko-KR" altLang="en-US" smtClean="0"/>
              <a:t>2026-03-15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419324-1BE0-40C2-BDBA-7C623E3EA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A15C26-C026-417E-B390-2310443DA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61651-29B2-49F0-8DB7-CE925FAE9F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5016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B9CF860-1147-53D3-CC64-6DE40879E22B}"/>
              </a:ext>
            </a:extLst>
          </p:cNvPr>
          <p:cNvSpPr/>
          <p:nvPr userDrawn="1"/>
        </p:nvSpPr>
        <p:spPr>
          <a:xfrm>
            <a:off x="332185" y="467590"/>
            <a:ext cx="8479631" cy="556894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rgbClr val="00206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5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BC7B21C-AE88-4A22-AFA5-96CE20A2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15" y="467590"/>
            <a:ext cx="7886700" cy="55689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프리젠테이션 9 Black" pitchFamily="2" charset="-127"/>
                <a:ea typeface="프리젠테이션 9 Black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228F937-31BA-42F7-B451-C0D40E76E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8C51-8248-4436-ADD0-07C3E2240FC7}" type="datetimeFigureOut">
              <a:rPr lang="ko-KR" altLang="en-US" smtClean="0"/>
              <a:t>2026-03-15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5249D99-79FE-4F1C-8073-9CC34EAD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07EC1AA-56D8-4F40-8A94-428F3C4E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61651-29B2-49F0-8DB7-CE925FAE9F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5567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80A54B9-76FD-4479-B2D8-A4892A8D5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8C51-8248-4436-ADD0-07C3E2240FC7}" type="datetimeFigureOut">
              <a:rPr lang="ko-KR" altLang="en-US" smtClean="0"/>
              <a:t>2026-03-15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53D0A2D-2E78-4073-9A22-AC93552D4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0D63EF9-50BD-4F07-9399-37D1C0F8A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61651-29B2-49F0-8DB7-CE925FAE9F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3060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ED3B6-6AA9-4E84-8826-FEC5FA9AD076}" type="datetimeFigureOut">
              <a:rPr lang="ko-KR" altLang="en-US" smtClean="0"/>
              <a:pPr/>
              <a:t>2026-03-15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2A0FE-B897-4C6D-81AE-2FDC8ACE1E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124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fld id="{3136836A-9BF4-43D3-AA17-9DF7E7AC13A7}" type="datetimeFigureOut">
              <a:rPr lang="de-DE" altLang="ko-KR"/>
              <a:pPr>
                <a:defRPr/>
              </a:pPr>
              <a:t>15.03.2026</a:t>
            </a:fld>
            <a:endParaRPr lang="de-DE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89B04F5-DC9E-4CC8-B7DA-B95BBF42E169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27E0DE07-B483-4242-AC87-6337684CA354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3BB45034-6C6E-4938-ACDA-1B9717DE23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5123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BF8FA7F-314D-43B6-9F4B-19F69554B973}" type="datetimeFigureOut">
              <a:rPr lang="ko-KR" altLang="en-US"/>
              <a:pPr>
                <a:defRPr/>
              </a:pPr>
              <a:t>2026-03-15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6484E53F-25E6-4B79-BD37-4466D03365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56B1CB-C6B5-41C9-9EA9-F188E9B78A88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15.03.2026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CBDF81-0CD3-4CC0-92FF-DC6A23BEB218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24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381DE2E-450D-435F-A138-6CFE79F9A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B226CCB-B35D-44C7-B9D3-09DF2F50C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780502-8D4E-4609-A7D5-FFBEB86BB4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800E8C51-8248-4436-ADD0-07C3E2240FC7}" type="datetimeFigureOut">
              <a:rPr lang="ko-KR" altLang="en-US" smtClean="0"/>
              <a:pPr/>
              <a:t>2026-03-15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A9C7CE-F05E-4C2F-9E11-BF843B038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0C1A5D-112D-4A7F-BB7C-861AA59E39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F4A61651-29B2-49F0-8DB7-CE925FAE9F4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4849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프리젠테이션 9 Black" pitchFamily="2" charset="-127"/>
          <a:ea typeface="프리젠테이션 9 Black" pitchFamily="2" charset="-127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8mCdwb4A3k" TargetMode="External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t-com.co.kr/online/ppt_gallery_1.htm" TargetMode="External"/><Relationship Id="rId1" Type="http://schemas.openxmlformats.org/officeDocument/2006/relationships/slideLayout" Target="../slideLayouts/slideLayout4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301006"/>
          </a:xfrm>
        </p:spPr>
        <p:txBody>
          <a:bodyPr/>
          <a:lstStyle/>
          <a:p>
            <a:br>
              <a:rPr lang="en-US" altLang="ko-KR" sz="5400" b="1" dirty="0">
                <a:solidFill>
                  <a:schemeClr val="accent2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br>
              <a:rPr lang="en-US" altLang="ko-KR" sz="5400" b="1" dirty="0">
                <a:solidFill>
                  <a:schemeClr val="accent2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br>
              <a:rPr lang="en-US" altLang="ko-KR" sz="5400" b="1" dirty="0">
                <a:solidFill>
                  <a:schemeClr val="accent2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br>
              <a:rPr lang="en-US" altLang="ko-KR" sz="5400" b="1" dirty="0">
                <a:solidFill>
                  <a:schemeClr val="accent2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r>
              <a:rPr lang="ko-KR" altLang="en-US" sz="5400" b="1" dirty="0">
                <a:solidFill>
                  <a:schemeClr val="accent2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성 삼위의 친교에 참여하는 </a:t>
            </a:r>
            <a:br>
              <a:rPr lang="en-US" altLang="ko-KR" sz="5400" b="1" dirty="0">
                <a:solidFill>
                  <a:schemeClr val="accent2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r>
              <a:rPr lang="ko-KR" altLang="en-US" sz="5400" b="1" dirty="0" err="1">
                <a:solidFill>
                  <a:schemeClr val="accent2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치마티의</a:t>
            </a:r>
            <a:r>
              <a:rPr lang="ko-KR" altLang="en-US" sz="5400" b="1" dirty="0">
                <a:solidFill>
                  <a:schemeClr val="accent2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벗들의 친교 </a:t>
            </a:r>
            <a:r>
              <a:rPr lang="ko-KR" altLang="en-US" sz="5400" b="1" dirty="0">
                <a:solidFill>
                  <a:schemeClr val="accent2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 </a:t>
            </a:r>
            <a:br>
              <a:rPr lang="en-US" altLang="ko-KR" sz="5400" b="1" dirty="0">
                <a:solidFill>
                  <a:schemeClr val="accent2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</a:br>
            <a:endParaRPr lang="ko-KR" altLang="en-US" sz="5400" b="1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53752" y="2924944"/>
            <a:ext cx="9036496" cy="4065315"/>
          </a:xfrm>
        </p:spPr>
        <p:txBody>
          <a:bodyPr/>
          <a:lstStyle/>
          <a:p>
            <a:pPr marL="0" indent="0">
              <a:buNone/>
            </a:pPr>
            <a:r>
              <a:rPr lang="en-US" altLang="ko-KR" sz="2000" b="1" dirty="0">
                <a:solidFill>
                  <a:srgbClr val="7030A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endParaRPr lang="en-US" altLang="ko-KR" b="1" dirty="0">
              <a:solidFill>
                <a:schemeClr val="accent2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rgbClr val="7030A0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sz="4800" b="1" dirty="0">
                <a:solidFill>
                  <a:srgbClr val="C04F4C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</a:p>
          <a:p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618AEE4-F5A9-26F1-3922-327FD578F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2996952"/>
            <a:ext cx="9217024" cy="561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320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800" dirty="0">
                <a:solidFill>
                  <a:schemeClr val="accent5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2. </a:t>
            </a:r>
            <a:r>
              <a:rPr lang="ko-KR" altLang="en-US" sz="4800" dirty="0">
                <a:solidFill>
                  <a:schemeClr val="accent5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삼위일체를 모델로 하여 </a:t>
            </a:r>
            <a:r>
              <a:rPr lang="en-US" altLang="ko-KR" sz="4800" dirty="0">
                <a:solidFill>
                  <a:schemeClr val="accent5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endParaRPr lang="ko-KR" altLang="en-US" sz="4800" dirty="0">
              <a:solidFill>
                <a:schemeClr val="accent5">
                  <a:lumMod val="75000"/>
                </a:schemeClr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“하느님은 친교이십니다</a:t>
            </a:r>
            <a:r>
              <a:rPr lang="en-US" altLang="ko-KR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. </a:t>
            </a:r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왜냐하면 사랑이시기 때문입니다</a:t>
            </a:r>
            <a:r>
              <a:rPr lang="en-US" altLang="ko-KR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. </a:t>
            </a:r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사랑으로 존재하시므로 친교이지 않을 수가 없습니다</a:t>
            </a:r>
            <a:r>
              <a:rPr lang="en-US" altLang="ko-KR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. </a:t>
            </a:r>
          </a:p>
          <a:p>
            <a:pPr marL="0" indent="0">
              <a:buNone/>
            </a:pPr>
            <a:r>
              <a:rPr lang="en-US" altLang="ko-KR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 </a:t>
            </a:r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우리는 ‘</a:t>
            </a:r>
            <a:r>
              <a:rPr lang="ko-KR" altLang="en-US" sz="4000" b="1" dirty="0" err="1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친교’인</a:t>
            </a:r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하느님의 현실을 우리의 근원 안에 가지고 있습니다</a:t>
            </a:r>
            <a:r>
              <a:rPr lang="en-US" altLang="ko-KR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. </a:t>
            </a:r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이렇게 해서 교회가 탄생하는 것입니다”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(</a:t>
            </a: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요한 바오로 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2</a:t>
            </a: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세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)</a:t>
            </a:r>
            <a:endParaRPr lang="ko-KR" altLang="en-US" sz="3600" b="1" dirty="0">
              <a:solidFill>
                <a:schemeClr val="accent6">
                  <a:lumMod val="75000"/>
                </a:schemeClr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9351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" y="0"/>
            <a:ext cx="9097963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2530" y="1340768"/>
            <a:ext cx="894147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/>
            <a:r>
              <a:rPr lang="ko-KR" altLang="en-US" sz="6000" b="1" dirty="0">
                <a:solidFill>
                  <a:schemeClr val="accent4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삼위일체 하느님의 모상인 인간의 최종 목적은</a:t>
            </a:r>
            <a:r>
              <a:rPr lang="en-US" altLang="ko-KR" sz="6000" b="1" dirty="0">
                <a:solidFill>
                  <a:schemeClr val="accent4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?</a:t>
            </a:r>
          </a:p>
          <a:p>
            <a:pPr latinLnBrk="1"/>
            <a:endParaRPr lang="en-US" altLang="ko-KR" sz="6000" b="1" dirty="0">
              <a:solidFill>
                <a:schemeClr val="accent4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latinLnBrk="1"/>
            <a:r>
              <a:rPr lang="en-US" altLang="ko-KR" sz="6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“</a:t>
            </a:r>
            <a:r>
              <a:rPr lang="ko-KR" altLang="en-US" sz="60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친교이신</a:t>
            </a:r>
            <a:r>
              <a:rPr lang="ko-KR" altLang="en-US" sz="6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하느님이 되기”</a:t>
            </a:r>
            <a:endParaRPr lang="ko-KR" altLang="en-US" sz="4400" b="1" dirty="0">
              <a:solidFill>
                <a:srgbClr val="0066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9802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4680520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4400" b="1" dirty="0">
                <a:solidFill>
                  <a:srgbClr val="6699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점차 “</a:t>
            </a:r>
            <a:r>
              <a:rPr lang="ko-KR" altLang="en-US" sz="4400" b="1" dirty="0" err="1">
                <a:solidFill>
                  <a:srgbClr val="6699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친교적으로</a:t>
            </a:r>
            <a:r>
              <a:rPr lang="ko-KR" altLang="en-US" sz="4400" b="1" dirty="0">
                <a:solidFill>
                  <a:srgbClr val="6699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되어 가기”</a:t>
            </a:r>
            <a:r>
              <a:rPr lang="en-US" altLang="ko-KR" sz="4400" b="1" dirty="0">
                <a:solidFill>
                  <a:srgbClr val="6699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sz="4400" b="1" dirty="0">
                <a:solidFill>
                  <a:srgbClr val="6699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혹은 하느님 모상을 향한 “</a:t>
            </a:r>
            <a:r>
              <a:rPr lang="ko-KR" altLang="en-US" sz="4400" b="1" dirty="0" err="1">
                <a:solidFill>
                  <a:srgbClr val="6699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삼위일체화</a:t>
            </a:r>
            <a:r>
              <a:rPr lang="ko-KR" altLang="en-US" sz="4400" b="1" dirty="0">
                <a:solidFill>
                  <a:srgbClr val="6699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” </a:t>
            </a:r>
            <a:endParaRPr lang="en-US" altLang="ko-KR" sz="4400" b="1" dirty="0">
              <a:solidFill>
                <a:srgbClr val="669900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sz="4400" b="1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-</a:t>
            </a:r>
            <a:r>
              <a:rPr lang="ko-KR" altLang="en-US" sz="4400" b="1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lang="ko-KR" altLang="en-US" sz="4400" b="1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그리스도인들의 사명에서 근본적이고 일차적이며 중심적인 과제</a:t>
            </a:r>
          </a:p>
          <a:p>
            <a:pPr marL="0" indent="0">
              <a:buNone/>
            </a:pPr>
            <a:r>
              <a:rPr lang="en-US" altLang="ko-KR" sz="4400" b="1" dirty="0">
                <a:solidFill>
                  <a:schemeClr val="accent2">
                    <a:lumMod val="7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-&gt; </a:t>
            </a:r>
            <a:r>
              <a:rPr lang="ko-KR" altLang="en-US" sz="4400" b="1" dirty="0">
                <a:solidFill>
                  <a:schemeClr val="accent2">
                    <a:lumMod val="7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삼위일체의 친교가 복음화 과정의 최종 목적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05941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2F0AA1-0242-F0AA-DA47-96255C869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/>
          <a:lstStyle/>
          <a:p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삼위일체의 모상인 가족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83A60FD4-F1FA-75EF-5C5C-65F23140D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16832"/>
            <a:ext cx="7056783" cy="4941168"/>
          </a:xfrm>
        </p:spPr>
      </p:pic>
    </p:spTree>
    <p:extLst>
      <p:ext uri="{BB962C8B-B14F-4D97-AF65-F5344CB8AC3E}">
        <p14:creationId xmlns:p14="http://schemas.microsoft.com/office/powerpoint/2010/main" val="1867146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1507" name="텍스트 개체 틀 4"/>
          <p:cNvSpPr>
            <a:spLocks noGrp="1"/>
          </p:cNvSpPr>
          <p:nvPr>
            <p:ph type="body" sz="half" idx="2"/>
          </p:nvPr>
        </p:nvSpPr>
        <p:spPr>
          <a:xfrm>
            <a:off x="0" y="1412875"/>
            <a:ext cx="3008313" cy="4691063"/>
          </a:xfrm>
        </p:spPr>
        <p:txBody>
          <a:bodyPr/>
          <a:lstStyle/>
          <a:p>
            <a:r>
              <a:rPr lang="ko-KR" altLang="en-US"/>
              <a:t> </a:t>
            </a:r>
          </a:p>
        </p:txBody>
      </p:sp>
      <p:sp>
        <p:nvSpPr>
          <p:cNvPr id="21508" name="내용 개체 틀 1"/>
          <p:cNvSpPr>
            <a:spLocks noGrp="1"/>
          </p:cNvSpPr>
          <p:nvPr>
            <p:ph idx="1"/>
          </p:nvPr>
        </p:nvSpPr>
        <p:spPr>
          <a:xfrm>
            <a:off x="313176" y="620688"/>
            <a:ext cx="8856538" cy="6469062"/>
          </a:xfrm>
        </p:spPr>
        <p:txBody>
          <a:bodyPr/>
          <a:lstStyle/>
          <a:p>
            <a:pPr marL="0" indent="0" latinLnBrk="1">
              <a:buNone/>
            </a:pPr>
            <a:r>
              <a:rPr lang="en-US" altLang="ko-KR" sz="4000" b="1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3. </a:t>
            </a:r>
            <a:r>
              <a:rPr lang="ko-KR" altLang="en-US" sz="4000" b="1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삼위일체 친교의</a:t>
            </a:r>
            <a:r>
              <a:rPr lang="en-US" altLang="ko-KR" sz="4000" b="1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’</a:t>
            </a:r>
            <a:r>
              <a:rPr lang="ko-KR" altLang="en-US" sz="4000" b="1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관계성</a:t>
            </a:r>
            <a:r>
              <a:rPr lang="en-US" altLang="ko-KR" sz="4000" b="1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’</a:t>
            </a:r>
            <a:endParaRPr lang="ko-KR" altLang="en-US" sz="4000" b="1" dirty="0">
              <a:solidFill>
                <a:srgbClr val="006600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sz="3600" b="1" dirty="0">
                <a:solidFill>
                  <a:srgbClr val="006600"/>
                </a:solidFill>
              </a:rPr>
              <a:t> </a:t>
            </a:r>
          </a:p>
          <a:p>
            <a:pPr marL="0" indent="0" latinLnBrk="1">
              <a:buNone/>
              <a:defRPr/>
            </a:pPr>
            <a:r>
              <a:rPr lang="ko-KR" altLang="en-US" sz="4400" b="1" dirty="0">
                <a:solidFill>
                  <a:srgbClr val="006600"/>
                </a:solidFill>
              </a:rPr>
              <a:t>성 토마스</a:t>
            </a:r>
            <a:r>
              <a:rPr lang="en-US" altLang="ko-KR" sz="4400" b="1" dirty="0">
                <a:solidFill>
                  <a:srgbClr val="006600"/>
                </a:solidFill>
              </a:rPr>
              <a:t>: </a:t>
            </a:r>
            <a:r>
              <a:rPr lang="ko-KR" altLang="en-US" sz="4400" b="1" dirty="0">
                <a:solidFill>
                  <a:srgbClr val="669900"/>
                </a:solidFill>
              </a:rPr>
              <a:t>위격은 누군가와의 관계를 가지는 것이 아니라 그 관계</a:t>
            </a:r>
            <a:r>
              <a:rPr lang="ko-KR" altLang="en-US" sz="4400" b="1" u="sng" dirty="0">
                <a:solidFill>
                  <a:srgbClr val="669900"/>
                </a:solidFill>
              </a:rPr>
              <a:t>이다</a:t>
            </a:r>
            <a:r>
              <a:rPr lang="en-US" altLang="ko-KR" sz="4400" b="1" u="sng" dirty="0">
                <a:solidFill>
                  <a:srgbClr val="669900"/>
                </a:solidFill>
              </a:rPr>
              <a:t>.</a:t>
            </a:r>
          </a:p>
          <a:p>
            <a:pPr marL="0" indent="0" latinLnBrk="1">
              <a:buNone/>
              <a:defRPr/>
            </a:pPr>
            <a:r>
              <a:rPr lang="en-US" altLang="ko-KR" sz="4400" b="1" dirty="0">
                <a:solidFill>
                  <a:srgbClr val="669900"/>
                </a:solidFill>
              </a:rPr>
              <a:t>(</a:t>
            </a:r>
            <a:r>
              <a:rPr lang="ko-KR" altLang="en-US" sz="4400" b="1" dirty="0">
                <a:solidFill>
                  <a:srgbClr val="669900"/>
                </a:solidFill>
              </a:rPr>
              <a:t>위격</a:t>
            </a:r>
            <a:r>
              <a:rPr lang="en-US" altLang="ko-KR" sz="4400" b="1" dirty="0">
                <a:solidFill>
                  <a:srgbClr val="669900"/>
                </a:solidFill>
              </a:rPr>
              <a:t>=</a:t>
            </a:r>
            <a:r>
              <a:rPr lang="ko-KR" altLang="en-US" sz="4400" b="1" dirty="0">
                <a:solidFill>
                  <a:srgbClr val="669900"/>
                </a:solidFill>
              </a:rPr>
              <a:t>관계</a:t>
            </a:r>
            <a:r>
              <a:rPr lang="en-US" altLang="ko-KR" sz="4400" b="1" dirty="0">
                <a:solidFill>
                  <a:srgbClr val="669900"/>
                </a:solidFill>
              </a:rPr>
              <a:t>)</a:t>
            </a:r>
          </a:p>
          <a:p>
            <a:pPr latinLnBrk="1">
              <a:buFontTx/>
              <a:buChar char="-"/>
              <a:defRPr/>
            </a:pPr>
            <a:r>
              <a:rPr lang="ko-KR" altLang="en-US" sz="4400" b="1" dirty="0">
                <a:solidFill>
                  <a:schemeClr val="accent6">
                    <a:lumMod val="75000"/>
                  </a:schemeClr>
                </a:solidFill>
              </a:rPr>
              <a:t>아들의 </a:t>
            </a:r>
            <a:r>
              <a:rPr lang="en-US" altLang="ko-KR" sz="4400" b="1" dirty="0">
                <a:solidFill>
                  <a:schemeClr val="accent6">
                    <a:lumMod val="75000"/>
                  </a:schemeClr>
                </a:solidFill>
              </a:rPr>
              <a:t>‘</a:t>
            </a:r>
            <a:r>
              <a:rPr lang="ko-KR" altLang="en-US" sz="4400" b="1" dirty="0">
                <a:solidFill>
                  <a:schemeClr val="accent6">
                    <a:lumMod val="75000"/>
                  </a:schemeClr>
                </a:solidFill>
              </a:rPr>
              <a:t>아버지</a:t>
            </a:r>
            <a:r>
              <a:rPr lang="en-US" altLang="ko-KR" sz="4400" b="1" dirty="0">
                <a:solidFill>
                  <a:schemeClr val="accent6">
                    <a:lumMod val="75000"/>
                  </a:schemeClr>
                </a:solidFill>
              </a:rPr>
              <a:t>’</a:t>
            </a:r>
          </a:p>
          <a:p>
            <a:pPr latinLnBrk="1">
              <a:buFontTx/>
              <a:buChar char="-"/>
              <a:defRPr/>
            </a:pPr>
            <a:r>
              <a:rPr lang="ko-KR" altLang="en-US" sz="4400" b="1" dirty="0">
                <a:solidFill>
                  <a:srgbClr val="6F41AD"/>
                </a:solidFill>
              </a:rPr>
              <a:t>아버지의 </a:t>
            </a:r>
            <a:r>
              <a:rPr lang="en-US" altLang="ko-KR" sz="4400" b="1" dirty="0">
                <a:solidFill>
                  <a:srgbClr val="6F41AD"/>
                </a:solidFill>
              </a:rPr>
              <a:t>‘</a:t>
            </a:r>
            <a:r>
              <a:rPr lang="ko-KR" altLang="en-US" sz="4400" b="1" dirty="0">
                <a:solidFill>
                  <a:srgbClr val="6F41AD"/>
                </a:solidFill>
              </a:rPr>
              <a:t>아들</a:t>
            </a:r>
            <a:r>
              <a:rPr lang="en-US" altLang="ko-KR" sz="4400" b="1" dirty="0">
                <a:solidFill>
                  <a:srgbClr val="6F41AD"/>
                </a:solidFill>
              </a:rPr>
              <a:t>’</a:t>
            </a:r>
            <a:r>
              <a:rPr lang="ko-KR" altLang="en-US" sz="4400" b="1" dirty="0">
                <a:solidFill>
                  <a:srgbClr val="6F41AD"/>
                </a:solidFill>
              </a:rPr>
              <a:t> </a:t>
            </a:r>
            <a:endParaRPr lang="en-US" altLang="ko-KR" sz="4400" b="1" dirty="0">
              <a:solidFill>
                <a:srgbClr val="6F41AD"/>
              </a:solidFill>
            </a:endParaRPr>
          </a:p>
          <a:p>
            <a:pPr latinLnBrk="1">
              <a:buFontTx/>
              <a:buChar char="-"/>
              <a:defRPr/>
            </a:pPr>
            <a:r>
              <a:rPr lang="ko-KR" altLang="en-US" sz="4400" b="1" dirty="0">
                <a:solidFill>
                  <a:srgbClr val="C04F4C"/>
                </a:solidFill>
              </a:rPr>
              <a:t>아버지와 아들의</a:t>
            </a:r>
            <a:r>
              <a:rPr lang="en-US" altLang="ko-KR" sz="4400" b="1" dirty="0">
                <a:solidFill>
                  <a:srgbClr val="C04F4C"/>
                </a:solidFill>
              </a:rPr>
              <a:t> ‘</a:t>
            </a:r>
            <a:r>
              <a:rPr lang="ko-KR" altLang="en-US" sz="4400" b="1" dirty="0">
                <a:solidFill>
                  <a:srgbClr val="C04F4C"/>
                </a:solidFill>
              </a:rPr>
              <a:t>영</a:t>
            </a:r>
            <a:r>
              <a:rPr lang="en-US" altLang="ko-KR" sz="4400" b="1" dirty="0">
                <a:solidFill>
                  <a:srgbClr val="C04F4C"/>
                </a:solidFill>
              </a:rPr>
              <a:t>’</a:t>
            </a:r>
            <a:endParaRPr lang="ko-KR" altLang="en-US" sz="4400" b="1" dirty="0">
              <a:solidFill>
                <a:srgbClr val="C04F4C"/>
              </a:solidFill>
            </a:endParaRP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endParaRPr lang="en-US" altLang="ko-KR" sz="36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6451884-918B-29E0-E048-EBDB4E39D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ko-KR" altLang="en-US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성령의 위격</a:t>
            </a:r>
            <a:endParaRPr lang="en-US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1433F207-2E76-E194-03DA-8AC0F273435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0" r="9765" b="1"/>
          <a:stretch>
            <a:fillRect/>
          </a:stretch>
        </p:blipFill>
        <p:spPr>
          <a:xfrm>
            <a:off x="27917" y="1628800"/>
            <a:ext cx="4038600" cy="5229201"/>
          </a:xfrm>
          <a:noFill/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6B2FFF7-C3F0-4E5F-7B98-1EB500512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39952" y="1268760"/>
            <a:ext cx="4752528" cy="4525963"/>
          </a:xfrm>
        </p:spPr>
        <p:txBody>
          <a:bodyPr/>
          <a:lstStyle/>
          <a:p>
            <a:r>
              <a:rPr lang="ko-KR" altLang="en-US" sz="3600" b="1" dirty="0">
                <a:solidFill>
                  <a:schemeClr val="accent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가장 알려지지 않은 하느님</a:t>
            </a:r>
            <a:endParaRPr lang="en-US" altLang="ko-KR" sz="3600" b="1" dirty="0">
              <a:solidFill>
                <a:schemeClr val="accent2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r>
              <a:rPr lang="ko-KR" altLang="en-US" sz="3600" b="1" dirty="0">
                <a:solidFill>
                  <a:schemeClr val="tx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하느님의 </a:t>
            </a:r>
            <a:r>
              <a:rPr lang="ko-KR" altLang="en-US" sz="3600" b="1" dirty="0" err="1">
                <a:solidFill>
                  <a:schemeClr val="tx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엑스타시스</a:t>
            </a:r>
            <a:endParaRPr lang="en-US" altLang="ko-KR" sz="3600" b="1" dirty="0">
              <a:solidFill>
                <a:schemeClr val="tx2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성부와 성자의 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‘</a:t>
            </a: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’</a:t>
            </a:r>
          </a:p>
          <a:p>
            <a:r>
              <a:rPr lang="ko-KR" altLang="en-US" sz="3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위격인 </a:t>
            </a:r>
            <a:r>
              <a:rPr lang="en-US" altLang="ko-KR" sz="3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‘</a:t>
            </a:r>
            <a:r>
              <a:rPr lang="ko-KR" altLang="en-US" sz="3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</a:t>
            </a:r>
            <a:r>
              <a:rPr lang="en-US" altLang="ko-KR" sz="3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’</a:t>
            </a:r>
          </a:p>
          <a:p>
            <a:r>
              <a:rPr lang="ko-KR" altLang="en-US" sz="3600" b="1" dirty="0">
                <a:solidFill>
                  <a:srgbClr val="FF505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두 위격으로 이루어진 한 위격</a:t>
            </a:r>
            <a:endParaRPr lang="en-US" altLang="ko-KR" sz="3600" b="1" dirty="0">
              <a:solidFill>
                <a:srgbClr val="FF505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r>
              <a:rPr lang="ko-KR" altLang="en-US" sz="36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하느님의 겸손</a:t>
            </a:r>
            <a:r>
              <a:rPr lang="en-US" altLang="ko-KR" sz="36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!</a:t>
            </a:r>
            <a:endParaRPr lang="en-US" sz="3600" b="1" dirty="0">
              <a:solidFill>
                <a:srgbClr val="C000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910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3669"/>
            <a:ext cx="9097963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505" y="692696"/>
            <a:ext cx="856895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/>
            <a:r>
              <a:rPr lang="en-US" altLang="ko-KR" sz="4800" b="1" dirty="0">
                <a:solidFill>
                  <a:srgbClr val="0066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- </a:t>
            </a:r>
            <a:r>
              <a:rPr lang="ko-KR" altLang="en-US" sz="4800" b="1" dirty="0">
                <a:solidFill>
                  <a:srgbClr val="00660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하느님은 “완전한 사랑 안에서 공통의 신적 삶을 사는 세 위격 사이의 </a:t>
            </a:r>
            <a:r>
              <a:rPr lang="ko-KR" altLang="en-US" sz="4800" b="1" dirty="0" err="1">
                <a:solidFill>
                  <a:srgbClr val="00660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통교라는</a:t>
            </a:r>
            <a:r>
              <a:rPr lang="ko-KR" altLang="en-US" sz="4800" b="1" dirty="0">
                <a:solidFill>
                  <a:srgbClr val="00660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 사건”</a:t>
            </a:r>
            <a:r>
              <a:rPr lang="en-US" altLang="ko-KR" sz="3600" b="1" dirty="0">
                <a:solidFill>
                  <a:srgbClr val="006600"/>
                </a:solidFill>
              </a:rPr>
              <a:t>(</a:t>
            </a:r>
            <a:r>
              <a:rPr lang="ko-KR" altLang="en-US" sz="3600" b="1" dirty="0" err="1">
                <a:solidFill>
                  <a:srgbClr val="006600"/>
                </a:solidFill>
              </a:rPr>
              <a:t>그레사케</a:t>
            </a:r>
            <a:r>
              <a:rPr lang="en-US" altLang="ko-KR" sz="3600" b="1" dirty="0">
                <a:solidFill>
                  <a:srgbClr val="006600"/>
                </a:solidFill>
              </a:rPr>
              <a:t>)</a:t>
            </a:r>
          </a:p>
          <a:p>
            <a:pPr latinLnBrk="1"/>
            <a:endParaRPr lang="en-US" altLang="ko-KR" sz="3600" b="1" dirty="0"/>
          </a:p>
          <a:p>
            <a:pPr marL="285750" indent="-285750" latinLnBrk="1">
              <a:buFontTx/>
              <a:buChar char="-"/>
            </a:pPr>
            <a:r>
              <a:rPr lang="ko-KR" altLang="en-US" sz="4800" b="1" dirty="0">
                <a:solidFill>
                  <a:schemeClr val="accent4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lang="ko-KR" altLang="en-US" sz="4800" b="1" dirty="0" err="1">
                <a:solidFill>
                  <a:schemeClr val="accent4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상호내주와</a:t>
            </a:r>
            <a:r>
              <a:rPr lang="ko-KR" altLang="en-US" sz="4800" b="1" dirty="0">
                <a:solidFill>
                  <a:schemeClr val="accent4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비움</a:t>
            </a:r>
            <a:r>
              <a:rPr lang="en-US" altLang="ko-KR" sz="3600" b="1" dirty="0">
                <a:solidFill>
                  <a:schemeClr val="accent4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(</a:t>
            </a:r>
            <a:r>
              <a:rPr lang="ko-KR" altLang="en-US" sz="3600" b="1" dirty="0" err="1">
                <a:solidFill>
                  <a:schemeClr val="accent4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케노시스</a:t>
            </a:r>
            <a:r>
              <a:rPr lang="en-US" altLang="ko-KR" sz="3600" b="1" dirty="0">
                <a:solidFill>
                  <a:schemeClr val="accent4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)</a:t>
            </a:r>
          </a:p>
          <a:p>
            <a:pPr marL="285750" indent="-285750" latinLnBrk="1">
              <a:buFontTx/>
              <a:buChar char="-"/>
            </a:pPr>
            <a:endParaRPr lang="en-US" altLang="ko-KR" sz="3600" b="1" dirty="0"/>
          </a:p>
          <a:p>
            <a:pPr marL="285750" indent="-285750" latinLnBrk="1">
              <a:buFontTx/>
              <a:buChar char="-"/>
            </a:pPr>
            <a:r>
              <a:rPr lang="ko-KR" altLang="en-US" sz="4800" b="1" dirty="0">
                <a:solidFill>
                  <a:schemeClr val="accent2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 친교는 사건</a:t>
            </a:r>
            <a:r>
              <a:rPr lang="en-US" altLang="ko-KR" sz="4800" b="1" dirty="0">
                <a:solidFill>
                  <a:schemeClr val="accent2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!</a:t>
            </a:r>
            <a:endParaRPr lang="ko-KR" altLang="en-US" sz="4800" b="1" dirty="0">
              <a:solidFill>
                <a:schemeClr val="accent2"/>
              </a:solidFill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latinLnBrk="1"/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926855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그룹 5"/>
          <p:cNvGrpSpPr>
            <a:grpSpLocks/>
          </p:cNvGrpSpPr>
          <p:nvPr/>
        </p:nvGrpSpPr>
        <p:grpSpPr bwMode="auto">
          <a:xfrm>
            <a:off x="0" y="-219075"/>
            <a:ext cx="9144000" cy="7174210"/>
            <a:chOff x="0" y="-219116"/>
            <a:chExt cx="9144000" cy="7173932"/>
          </a:xfrm>
        </p:grpSpPr>
        <p:pic>
          <p:nvPicPr>
            <p:cNvPr id="17411" name="Picture 2" descr="C:\Users\user\Desktop\감사의날 PPT자료\windflower_wr_004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219116"/>
              <a:ext cx="9144000" cy="7046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2" name="TextBox 2"/>
            <p:cNvSpPr txBox="1">
              <a:spLocks noChangeArrowheads="1"/>
            </p:cNvSpPr>
            <p:nvPr/>
          </p:nvSpPr>
          <p:spPr bwMode="auto">
            <a:xfrm>
              <a:off x="899592" y="908720"/>
              <a:ext cx="7164288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4800" b="1">
                <a:solidFill>
                  <a:srgbClr val="456A1C"/>
                </a:solidFill>
                <a:latin typeface="HY목판B"/>
                <a:ea typeface="HY목판B"/>
                <a:cs typeface="HY목판B"/>
              </a:endParaRPr>
            </a:p>
          </p:txBody>
        </p:sp>
        <p:sp>
          <p:nvSpPr>
            <p:cNvPr id="17413" name="TextBox 3"/>
            <p:cNvSpPr txBox="1">
              <a:spLocks noChangeArrowheads="1"/>
            </p:cNvSpPr>
            <p:nvPr/>
          </p:nvSpPr>
          <p:spPr bwMode="auto">
            <a:xfrm>
              <a:off x="3635896" y="2636912"/>
              <a:ext cx="1512168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4800" b="1">
                <a:solidFill>
                  <a:srgbClr val="2F527D"/>
                </a:solidFill>
                <a:latin typeface="HY목판B"/>
                <a:ea typeface="HY목판B"/>
                <a:cs typeface="HY목판B"/>
              </a:endParaRPr>
            </a:p>
          </p:txBody>
        </p:sp>
        <p:sp>
          <p:nvSpPr>
            <p:cNvPr id="63494" name="TextBox 4"/>
            <p:cNvSpPr txBox="1">
              <a:spLocks noChangeArrowheads="1"/>
            </p:cNvSpPr>
            <p:nvPr/>
          </p:nvSpPr>
          <p:spPr bwMode="auto">
            <a:xfrm>
              <a:off x="287338" y="30111"/>
              <a:ext cx="8856662" cy="6924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defRPr/>
              </a:pPr>
              <a:r>
                <a:rPr lang="ko-KR" altLang="en-US" sz="5400" b="1" dirty="0">
                  <a:solidFill>
                    <a:srgbClr val="7030A0"/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</a:rPr>
                <a:t>  </a:t>
              </a:r>
              <a:r>
                <a:rPr lang="en-US" altLang="ko-KR" sz="4800" b="1" dirty="0">
                  <a:solidFill>
                    <a:srgbClr val="7030A0"/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</a:rPr>
                <a:t>4. </a:t>
              </a:r>
              <a:r>
                <a:rPr lang="ko-KR" altLang="en-US" sz="4800" b="1" dirty="0" err="1">
                  <a:solidFill>
                    <a:srgbClr val="7030A0"/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</a:rPr>
                <a:t>상호내주적</a:t>
              </a:r>
              <a:r>
                <a:rPr lang="en-US" altLang="ko-KR" sz="4800" b="1" dirty="0">
                  <a:solidFill>
                    <a:srgbClr val="7030A0"/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</a:rPr>
                <a:t>-</a:t>
              </a:r>
              <a:r>
                <a:rPr lang="ko-KR" altLang="en-US" sz="4800" b="1" dirty="0">
                  <a:solidFill>
                    <a:srgbClr val="7030A0"/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</a:rPr>
                <a:t>선교적 친교 </a:t>
              </a:r>
              <a:r>
                <a:rPr lang="en-US" altLang="ko-KR" sz="4800" b="1" dirty="0">
                  <a:solidFill>
                    <a:srgbClr val="7030A0"/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</a:rPr>
                <a:t> </a:t>
              </a:r>
              <a:r>
                <a:rPr lang="ko-KR" altLang="en-US" sz="4800" b="1" dirty="0">
                  <a:solidFill>
                    <a:srgbClr val="7030A0"/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</a:rPr>
                <a:t> </a:t>
              </a:r>
              <a:endParaRPr lang="en-US" altLang="ko-KR" sz="4800" b="1" dirty="0">
                <a:solidFill>
                  <a:srgbClr val="7030A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endParaRPr>
            </a:p>
            <a:p>
              <a:pPr eaLnBrk="1" latinLnBrk="1" hangingPunct="1">
                <a:defRPr/>
              </a:pPr>
              <a:endParaRPr lang="en-US" altLang="ko-KR" dirty="0">
                <a:solidFill>
                  <a:schemeClr val="accent5">
                    <a:lumMod val="75000"/>
                  </a:schemeClr>
                </a:solidFill>
              </a:endParaRPr>
            </a:p>
            <a:p>
              <a:pPr latinLnBrk="1"/>
              <a:r>
                <a:rPr lang="ko-KR" altLang="en-US" sz="3600" b="1" dirty="0">
                  <a:solidFill>
                    <a:srgbClr val="006600"/>
                  </a:solidFill>
                </a:rPr>
                <a:t>내가 그 일들을 하고 있다면</a:t>
              </a:r>
              <a:r>
                <a:rPr lang="en-US" altLang="ko-KR" sz="3600" b="1" dirty="0">
                  <a:solidFill>
                    <a:srgbClr val="006600"/>
                  </a:solidFill>
                </a:rPr>
                <a:t>, </a:t>
              </a:r>
              <a:r>
                <a:rPr lang="ko-KR" altLang="en-US" sz="3600" b="1" dirty="0">
                  <a:solidFill>
                    <a:srgbClr val="006600"/>
                  </a:solidFill>
                </a:rPr>
                <a:t>나를 믿지 않더라도 그 일들은 믿어라</a:t>
              </a:r>
              <a:r>
                <a:rPr lang="en-US" altLang="ko-KR" sz="3600" b="1" dirty="0">
                  <a:solidFill>
                    <a:srgbClr val="006600"/>
                  </a:solidFill>
                </a:rPr>
                <a:t>. </a:t>
              </a:r>
              <a:r>
                <a:rPr lang="ko-KR" altLang="en-US" sz="3600" b="1" dirty="0">
                  <a:solidFill>
                    <a:srgbClr val="006600"/>
                  </a:solidFill>
                </a:rPr>
                <a:t>그러면 아버지께서 내 안에 계시고 내가 아버지 안에 있다는 것을 너희가 깨달아 알게 될 것이다</a:t>
              </a:r>
              <a:r>
                <a:rPr lang="en-US" altLang="ko-KR" sz="3600" b="1" dirty="0">
                  <a:solidFill>
                    <a:srgbClr val="006600"/>
                  </a:solidFill>
                </a:rPr>
                <a:t>. </a:t>
              </a:r>
              <a:r>
                <a:rPr lang="en-US" altLang="ko-KR" sz="2800" b="1" dirty="0">
                  <a:solidFill>
                    <a:srgbClr val="006600"/>
                  </a:solidFill>
                </a:rPr>
                <a:t>(</a:t>
              </a:r>
              <a:r>
                <a:rPr lang="ko-KR" altLang="en-US" sz="2800" b="1" dirty="0">
                  <a:solidFill>
                    <a:srgbClr val="006600"/>
                  </a:solidFill>
                </a:rPr>
                <a:t>요한 </a:t>
              </a:r>
              <a:r>
                <a:rPr lang="en-US" altLang="ko-KR" sz="2800" b="1" dirty="0">
                  <a:solidFill>
                    <a:srgbClr val="006600"/>
                  </a:solidFill>
                </a:rPr>
                <a:t>10,38)</a:t>
              </a:r>
              <a:endParaRPr lang="ko-KR" altLang="en-US" sz="2800" b="1" dirty="0">
                <a:solidFill>
                  <a:srgbClr val="006600"/>
                </a:solidFill>
              </a:endParaRPr>
            </a:p>
            <a:p>
              <a:pPr marL="571500" indent="-571500" eaLnBrk="1" latinLnBrk="1" hangingPunct="1">
                <a:buFontTx/>
                <a:buChar char="-"/>
                <a:defRPr/>
              </a:pPr>
              <a:endParaRPr lang="en-US" altLang="ko-KR" sz="2000" b="1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endParaRPr>
            </a:p>
            <a:p>
              <a:pPr latinLnBrk="1"/>
              <a:r>
                <a:rPr lang="ko-KR" altLang="en-US" sz="3600" b="1" dirty="0">
                  <a:solidFill>
                    <a:srgbClr val="6F41AD"/>
                  </a:solidFill>
                  <a:latin typeface="+mn-lt"/>
                </a:rPr>
                <a:t>내가 아버지 안에 있고 아버지께서 내 안에 계시다는 것을 너는 믿지 않느냐</a:t>
              </a:r>
              <a:r>
                <a:rPr lang="en-US" altLang="ko-KR" sz="3600" b="1" dirty="0">
                  <a:solidFill>
                    <a:srgbClr val="6F41AD"/>
                  </a:solidFill>
                  <a:latin typeface="+mn-lt"/>
                </a:rPr>
                <a:t>? … </a:t>
              </a:r>
              <a:r>
                <a:rPr lang="ko-KR" altLang="en-US" sz="3600" b="1" dirty="0">
                  <a:solidFill>
                    <a:srgbClr val="6F41AD"/>
                  </a:solidFill>
                  <a:latin typeface="+mn-lt"/>
                </a:rPr>
                <a:t>내가 아버지 안에 있고 아버지께서 내 안에 계시다고 한 말을 믿어라</a:t>
              </a:r>
              <a:r>
                <a:rPr lang="en-US" altLang="ko-KR" sz="3600" b="1" dirty="0">
                  <a:solidFill>
                    <a:srgbClr val="6F41AD"/>
                  </a:solidFill>
                  <a:latin typeface="+mn-lt"/>
                </a:rPr>
                <a:t>. </a:t>
              </a:r>
              <a:r>
                <a:rPr lang="ko-KR" altLang="en-US" sz="3600" b="1" dirty="0">
                  <a:solidFill>
                    <a:srgbClr val="6F41AD"/>
                  </a:solidFill>
                  <a:latin typeface="+mn-lt"/>
                </a:rPr>
                <a:t>믿지 못하겠거든 이 일들을 보아서라도 믿어라</a:t>
              </a:r>
              <a:r>
                <a:rPr lang="en-US" altLang="ko-KR" sz="3600" b="1" dirty="0">
                  <a:solidFill>
                    <a:srgbClr val="6F41AD"/>
                  </a:solidFill>
                  <a:latin typeface="+mn-lt"/>
                </a:rPr>
                <a:t>. </a:t>
              </a:r>
              <a:r>
                <a:rPr lang="en-US" altLang="ko-KR" sz="2800" b="1" dirty="0">
                  <a:solidFill>
                    <a:srgbClr val="6F41AD"/>
                  </a:solidFill>
                  <a:latin typeface="+mn-lt"/>
                </a:rPr>
                <a:t>(14,10-11)</a:t>
              </a:r>
              <a:endParaRPr lang="ko-KR" altLang="en-US" sz="2800" b="1" dirty="0">
                <a:solidFill>
                  <a:srgbClr val="6F41AD"/>
                </a:solidFill>
                <a:latin typeface="+mn-lt"/>
              </a:endParaRPr>
            </a:p>
            <a:p>
              <a:pPr eaLnBrk="1" latinLnBrk="1" hangingPunct="1">
                <a:defRPr/>
              </a:pPr>
              <a:r>
                <a:rPr lang="en-US" altLang="ko-KR" sz="2800" b="1" dirty="0">
                  <a:solidFill>
                    <a:schemeClr val="accent6">
                      <a:lumMod val="75000"/>
                    </a:schemeClr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</a:rPr>
                <a:t> </a:t>
              </a:r>
              <a:endParaRPr lang="ko-KR" altLang="en-US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76553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그림\예쁜편지지\가을이미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150019" y="188640"/>
            <a:ext cx="8993982" cy="809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>
              <a:buNone/>
            </a:pPr>
            <a:r>
              <a:rPr lang="ko-KR" altLang="en-US" sz="4400" b="1" dirty="0"/>
              <a:t>그날</a:t>
            </a:r>
            <a:r>
              <a:rPr lang="en-US" altLang="ko-KR" sz="4400" b="1" dirty="0"/>
              <a:t>, </a:t>
            </a:r>
            <a:r>
              <a:rPr lang="ko-KR" altLang="en-US" sz="4400" b="1" dirty="0"/>
              <a:t>너희는 내가 아버지 안에 있고 또 너희가 내 안에 있으며 내가 너희 안에 있음을 깨닫게 될 것이다</a:t>
            </a:r>
            <a:r>
              <a:rPr lang="en-US" altLang="ko-KR" sz="4400" b="1" dirty="0"/>
              <a:t>. </a:t>
            </a:r>
            <a:r>
              <a:rPr lang="en-US" altLang="ko-KR" sz="2800" b="1" dirty="0"/>
              <a:t>14,20</a:t>
            </a:r>
          </a:p>
          <a:p>
            <a:pPr>
              <a:buNone/>
            </a:pPr>
            <a:endParaRPr lang="ko-KR" altLang="en-US" sz="2000" b="1" dirty="0"/>
          </a:p>
          <a:p>
            <a:pPr>
              <a:buNone/>
            </a:pPr>
            <a:r>
              <a:rPr lang="ko-KR" altLang="en-US" sz="4400" b="1" dirty="0"/>
              <a:t>아버지</a:t>
            </a:r>
            <a:r>
              <a:rPr lang="en-US" altLang="ko-KR" sz="4400" b="1" dirty="0"/>
              <a:t>, </a:t>
            </a:r>
            <a:r>
              <a:rPr lang="ko-KR" altLang="en-US" sz="4400" b="1" dirty="0"/>
              <a:t>아버지께서 제 안에 계시고 제가 아버지 안에 있듯이</a:t>
            </a:r>
            <a:r>
              <a:rPr lang="en-US" altLang="ko-KR" sz="4400" b="1" dirty="0"/>
              <a:t>, </a:t>
            </a:r>
            <a:r>
              <a:rPr lang="ko-KR" altLang="en-US" sz="4400" b="1" dirty="0"/>
              <a:t>그들도 우리 안에 있게 해 주십시오</a:t>
            </a:r>
            <a:r>
              <a:rPr lang="en-US" altLang="ko-KR" sz="4400" b="1" dirty="0"/>
              <a:t>. </a:t>
            </a:r>
            <a:r>
              <a:rPr lang="ko-KR" altLang="en-US" sz="4400" b="1" dirty="0"/>
              <a:t>그리하여 아버지께서 저를 보내셨다는 것을 세상이 믿게 하십시오</a:t>
            </a:r>
            <a:r>
              <a:rPr lang="en-US" altLang="ko-KR" sz="4400" b="1" dirty="0"/>
              <a:t>. </a:t>
            </a:r>
            <a:r>
              <a:rPr lang="en-US" altLang="ko-KR" b="1" dirty="0"/>
              <a:t>17,21</a:t>
            </a:r>
            <a:endParaRPr lang="ko-KR" altLang="en-US" b="1" dirty="0"/>
          </a:p>
          <a:p>
            <a:pPr algn="ctr">
              <a:buFont typeface="Arial" panose="020B0604020202020204" pitchFamily="34" charset="0"/>
              <a:buNone/>
              <a:defRPr/>
            </a:pPr>
            <a:endParaRPr lang="en-US" altLang="ko-KR" b="1" dirty="0">
              <a:solidFill>
                <a:srgbClr val="006600"/>
              </a:solidFill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ko-KR" altLang="en-US" sz="4400" b="1" dirty="0">
                <a:solidFill>
                  <a:schemeClr val="accent4">
                    <a:lumMod val="50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     </a:t>
            </a:r>
            <a:r>
              <a:rPr lang="en-US" altLang="ko-KR" sz="4400" b="1" dirty="0">
                <a:solidFill>
                  <a:schemeClr val="accent4">
                    <a:lumMod val="50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endParaRPr lang="ko-KR" altLang="en-US" sz="4400" b="1" dirty="0">
              <a:solidFill>
                <a:schemeClr val="accent4">
                  <a:lumMod val="50000"/>
                </a:schemeClr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5613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그림\예쁜편지지\가을이미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179512" y="404664"/>
            <a:ext cx="8964488" cy="683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>
              <a:buNone/>
            </a:pPr>
            <a:r>
              <a:rPr lang="ko-KR" altLang="en-US" sz="6600" b="1" dirty="0">
                <a:solidFill>
                  <a:schemeClr val="accent4">
                    <a:lumMod val="75000"/>
                  </a:schemeClr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 </a:t>
            </a:r>
            <a:r>
              <a:rPr lang="en-US" altLang="ko-KR" sz="4800" b="1" dirty="0">
                <a:solidFill>
                  <a:schemeClr val="accent4">
                    <a:lumMod val="75000"/>
                  </a:schemeClr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  </a:t>
            </a:r>
            <a:r>
              <a:rPr lang="ko-KR" altLang="en-US" sz="4800" b="1" dirty="0">
                <a:solidFill>
                  <a:schemeClr val="accent4">
                    <a:lumMod val="75000"/>
                  </a:schemeClr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성 삼위의 </a:t>
            </a:r>
            <a:r>
              <a:rPr lang="ko-KR" altLang="en-US" sz="4800" b="1" dirty="0" err="1">
                <a:solidFill>
                  <a:schemeClr val="accent4">
                    <a:lumMod val="75000"/>
                  </a:schemeClr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상호내주</a:t>
            </a:r>
            <a:endParaRPr lang="en-US" altLang="ko-KR" sz="4800" b="1" dirty="0">
              <a:solidFill>
                <a:schemeClr val="accent4">
                  <a:lumMod val="75000"/>
                </a:schemeClr>
              </a:solidFill>
              <a:latin typeface="문체부 훈민정음체" panose="02020603020101020101" pitchFamily="18" charset="-127"/>
              <a:ea typeface="문체부 훈민정음체" panose="02020603020101020101" pitchFamily="18" charset="-127"/>
            </a:endParaRPr>
          </a:p>
          <a:p>
            <a:pPr>
              <a:buNone/>
            </a:pPr>
            <a:r>
              <a:rPr lang="en-US" altLang="ko-KR" b="1" dirty="0"/>
              <a:t>                  </a:t>
            </a:r>
            <a:r>
              <a:rPr lang="en-US" altLang="ko-KR" sz="4000" b="1" dirty="0" err="1">
                <a:solidFill>
                  <a:schemeClr val="accent2"/>
                </a:solidFill>
              </a:rPr>
              <a:t>perichóresis</a:t>
            </a:r>
            <a:endParaRPr lang="en-US" altLang="ko-KR" sz="4000" b="1" dirty="0">
              <a:solidFill>
                <a:schemeClr val="accent2"/>
              </a:solidFill>
            </a:endParaRPr>
          </a:p>
          <a:p>
            <a:pPr>
              <a:buNone/>
            </a:pPr>
            <a:endParaRPr lang="en-US" altLang="ko-KR" sz="4000" b="1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altLang="ko-KR" sz="4400" b="1" dirty="0" err="1">
                <a:solidFill>
                  <a:schemeClr val="accent2"/>
                </a:solidFill>
              </a:rPr>
              <a:t>Peri</a:t>
            </a:r>
            <a:r>
              <a:rPr lang="en-US" altLang="ko-KR" sz="4400" b="1" dirty="0">
                <a:solidFill>
                  <a:schemeClr val="accent2"/>
                </a:solidFill>
              </a:rPr>
              <a:t>–</a:t>
            </a:r>
            <a:r>
              <a:rPr lang="en-US" altLang="ko-KR" sz="4400" b="1" dirty="0" err="1">
                <a:solidFill>
                  <a:schemeClr val="accent2"/>
                </a:solidFill>
              </a:rPr>
              <a:t>chórein</a:t>
            </a:r>
            <a:r>
              <a:rPr lang="en-US" altLang="ko-KR" sz="4400" b="1" dirty="0">
                <a:solidFill>
                  <a:schemeClr val="accent2"/>
                </a:solidFill>
              </a:rPr>
              <a:t>: </a:t>
            </a:r>
            <a:r>
              <a:rPr lang="en-US" altLang="ko-KR" sz="4000" b="1" dirty="0">
                <a:solidFill>
                  <a:schemeClr val="accent2"/>
                </a:solidFill>
              </a:rPr>
              <a:t> </a:t>
            </a:r>
            <a:r>
              <a:rPr lang="ko-KR" altLang="en-US" sz="4000" b="1" dirty="0">
                <a:solidFill>
                  <a:schemeClr val="tx2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윤무輪舞</a:t>
            </a:r>
            <a:endParaRPr lang="en-US" altLang="ko-KR" sz="4000" b="1" dirty="0"/>
          </a:p>
          <a:p>
            <a:pPr>
              <a:buNone/>
            </a:pPr>
            <a:endParaRPr lang="en-US" altLang="ko-KR" sz="4000" b="1" dirty="0">
              <a:solidFill>
                <a:schemeClr val="tx2">
                  <a:lumMod val="75000"/>
                </a:schemeClr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buNone/>
            </a:pPr>
            <a:r>
              <a:rPr lang="ko-KR" altLang="en-US" sz="4000" b="1" dirty="0">
                <a:solidFill>
                  <a:schemeClr val="tx2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세 위격은 </a:t>
            </a:r>
            <a:r>
              <a:rPr lang="ko-KR" altLang="en-US" sz="4000" b="1" dirty="0" err="1">
                <a:solidFill>
                  <a:schemeClr val="tx2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하느님으로서의</a:t>
            </a:r>
            <a:r>
              <a:rPr lang="ko-KR" altLang="en-US" sz="4000" b="1" dirty="0">
                <a:solidFill>
                  <a:schemeClr val="tx2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삶이라는 </a:t>
            </a:r>
            <a:endParaRPr lang="en-US" altLang="ko-KR" sz="4000" b="1" dirty="0">
              <a:solidFill>
                <a:schemeClr val="tx2">
                  <a:lumMod val="75000"/>
                </a:schemeClr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buNone/>
            </a:pPr>
            <a:r>
              <a:rPr lang="ko-KR" altLang="en-US" sz="4000" b="1" dirty="0">
                <a:solidFill>
                  <a:schemeClr val="tx2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단일한 </a:t>
            </a:r>
            <a:r>
              <a:rPr lang="en-US" altLang="ko-KR" sz="4000" b="1" dirty="0">
                <a:solidFill>
                  <a:schemeClr val="tx2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‘</a:t>
            </a:r>
            <a:r>
              <a:rPr lang="ko-KR" altLang="en-US" sz="4000" b="1" dirty="0">
                <a:solidFill>
                  <a:schemeClr val="tx2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공동의 춤</a:t>
            </a:r>
            <a:r>
              <a:rPr lang="en-US" altLang="ko-KR" sz="4000" b="1" dirty="0">
                <a:solidFill>
                  <a:schemeClr val="tx2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’</a:t>
            </a:r>
            <a:r>
              <a:rPr lang="ko-KR" altLang="en-US" sz="4000" b="1" dirty="0">
                <a:solidFill>
                  <a:schemeClr val="tx2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을 추는 것</a:t>
            </a:r>
            <a:r>
              <a:rPr lang="en-US" altLang="ko-KR" sz="4000" b="1" dirty="0">
                <a:solidFill>
                  <a:schemeClr val="tx2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. </a:t>
            </a:r>
            <a:endParaRPr lang="ko-KR" altLang="en-US" sz="4000" b="1" dirty="0"/>
          </a:p>
          <a:p>
            <a:pPr>
              <a:buNone/>
            </a:pPr>
            <a:endParaRPr lang="ko-KR" altLang="en-US" sz="6600" b="1" dirty="0">
              <a:solidFill>
                <a:schemeClr val="accent4">
                  <a:lumMod val="75000"/>
                </a:schemeClr>
              </a:solidFill>
              <a:latin typeface="문체부 훈민정음체" panose="02020603020101020101" pitchFamily="18" charset="-127"/>
              <a:ea typeface="문체부 훈민정음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9602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4638"/>
            <a:ext cx="8640960" cy="6384181"/>
          </a:xfrm>
        </p:spPr>
      </p:pic>
    </p:spTree>
    <p:extLst>
      <p:ext uri="{BB962C8B-B14F-4D97-AF65-F5344CB8AC3E}">
        <p14:creationId xmlns:p14="http://schemas.microsoft.com/office/powerpoint/2010/main" val="3532779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515927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2853D8-B6CE-96D7-9F7A-E7118E1A4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/>
          <a:lstStyle/>
          <a:p>
            <a:r>
              <a:rPr lang="ko-KR" altLang="en-US" sz="5400" b="1" dirty="0" err="1">
                <a:solidFill>
                  <a:schemeClr val="accent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상호내주의</a:t>
            </a:r>
            <a:r>
              <a:rPr lang="ko-KR" altLang="en-US" sz="5400" b="1" dirty="0">
                <a:solidFill>
                  <a:schemeClr val="accent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일치</a:t>
            </a:r>
            <a:br>
              <a:rPr lang="en-US" altLang="ko-KR" b="1" dirty="0"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</a:b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D188A3A-545E-8343-2B2F-4DAE269A4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다른 위격 안에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다른 위격을 위하여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다른 위격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(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들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)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과 함께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다른 위격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(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들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)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을 통하여 존재하고 살면서 이루는 역동적이고 생동하는 일치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1186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>
                <a:solidFill>
                  <a:srgbClr val="6F41AD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성삼위의 일치를 이해하는 </a:t>
            </a:r>
            <a:br>
              <a:rPr lang="en-US" altLang="ko-KR" b="1" dirty="0">
                <a:solidFill>
                  <a:srgbClr val="6F41AD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</a:br>
            <a:r>
              <a:rPr lang="ko-KR" altLang="en-US" b="1" dirty="0">
                <a:solidFill>
                  <a:srgbClr val="6F41AD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두 가지 접근방식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endParaRPr lang="en-US" altLang="ko-KR" sz="4000" b="1" dirty="0">
              <a:solidFill>
                <a:schemeClr val="accent2">
                  <a:lumMod val="75000"/>
                </a:schemeClr>
              </a:solidFill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marL="514350" indent="-514350">
              <a:buAutoNum type="arabicPeriod"/>
            </a:pPr>
            <a:r>
              <a:rPr lang="ko-KR" altLang="en-US" sz="4000" b="1" dirty="0">
                <a:solidFill>
                  <a:schemeClr val="accent2">
                    <a:lumMod val="75000"/>
                  </a:schemeClr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실체적 일치</a:t>
            </a:r>
            <a:r>
              <a:rPr lang="en-US" altLang="ko-KR" sz="4000" b="1" dirty="0">
                <a:solidFill>
                  <a:schemeClr val="accent2">
                    <a:lumMod val="75000"/>
                  </a:schemeClr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: 1 -&gt; 3</a:t>
            </a:r>
          </a:p>
          <a:p>
            <a:pPr marL="0" indent="0">
              <a:buNone/>
            </a:pPr>
            <a:r>
              <a:rPr lang="ko-KR" altLang="en-US" sz="4000" b="1" dirty="0">
                <a:solidFill>
                  <a:schemeClr val="accent2">
                    <a:lumMod val="75000"/>
                  </a:schemeClr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   </a:t>
            </a:r>
            <a:r>
              <a:rPr lang="ko-KR" altLang="en-US" sz="4000" b="1" dirty="0" err="1">
                <a:solidFill>
                  <a:schemeClr val="accent2">
                    <a:lumMod val="75000"/>
                  </a:schemeClr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아우구스티노</a:t>
            </a:r>
            <a:r>
              <a:rPr lang="en-US" altLang="ko-KR" sz="4000" b="1" dirty="0">
                <a:solidFill>
                  <a:schemeClr val="accent2">
                    <a:lumMod val="75000"/>
                  </a:schemeClr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, </a:t>
            </a:r>
            <a:r>
              <a:rPr lang="ko-KR" altLang="en-US" sz="4000" b="1" dirty="0">
                <a:solidFill>
                  <a:schemeClr val="accent2">
                    <a:lumMod val="75000"/>
                  </a:schemeClr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서방교회</a:t>
            </a:r>
            <a:endParaRPr lang="en-US" altLang="ko-KR" sz="4000" b="1" dirty="0">
              <a:solidFill>
                <a:schemeClr val="accent2">
                  <a:lumMod val="75000"/>
                </a:schemeClr>
              </a:solidFill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sz="4000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2. </a:t>
            </a:r>
            <a:r>
              <a:rPr lang="ko-KR" altLang="en-US" sz="4000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사랑의 일치</a:t>
            </a:r>
            <a:r>
              <a:rPr lang="en-US" altLang="ko-KR" sz="4000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: 3 -&gt; 1</a:t>
            </a:r>
          </a:p>
          <a:p>
            <a:pPr marL="0" indent="0">
              <a:buNone/>
            </a:pPr>
            <a:r>
              <a:rPr lang="ko-KR" altLang="en-US" sz="4000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</a:t>
            </a:r>
            <a:r>
              <a:rPr lang="ko-KR" altLang="en-US" sz="4000" dirty="0" err="1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카파도키아</a:t>
            </a:r>
            <a:r>
              <a:rPr lang="ko-KR" altLang="en-US" sz="4000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교부들</a:t>
            </a:r>
            <a:r>
              <a:rPr lang="en-US" altLang="ko-KR" sz="4000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, </a:t>
            </a:r>
            <a:r>
              <a:rPr lang="ko-KR" altLang="en-US" sz="4000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동방교회</a:t>
            </a:r>
          </a:p>
        </p:txBody>
      </p:sp>
    </p:spTree>
    <p:extLst>
      <p:ext uri="{BB962C8B-B14F-4D97-AF65-F5344CB8AC3E}">
        <p14:creationId xmlns:p14="http://schemas.microsoft.com/office/powerpoint/2010/main" val="4029415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1507" name="텍스트 개체 틀 4"/>
          <p:cNvSpPr>
            <a:spLocks noGrp="1"/>
          </p:cNvSpPr>
          <p:nvPr>
            <p:ph type="body" sz="half" idx="2"/>
          </p:nvPr>
        </p:nvSpPr>
        <p:spPr>
          <a:xfrm>
            <a:off x="0" y="1412875"/>
            <a:ext cx="3008313" cy="4691063"/>
          </a:xfrm>
        </p:spPr>
        <p:txBody>
          <a:bodyPr/>
          <a:lstStyle/>
          <a:p>
            <a:r>
              <a:rPr lang="ko-KR" altLang="en-US"/>
              <a:t> </a:t>
            </a:r>
          </a:p>
        </p:txBody>
      </p:sp>
      <p:sp>
        <p:nvSpPr>
          <p:cNvPr id="21508" name="내용 개체 틀 1"/>
          <p:cNvSpPr>
            <a:spLocks noGrp="1"/>
          </p:cNvSpPr>
          <p:nvPr>
            <p:ph idx="1"/>
          </p:nvPr>
        </p:nvSpPr>
        <p:spPr>
          <a:xfrm>
            <a:off x="179512" y="188913"/>
            <a:ext cx="8856538" cy="6469062"/>
          </a:xfrm>
        </p:spPr>
        <p:txBody>
          <a:bodyPr/>
          <a:lstStyle/>
          <a:p>
            <a:pPr marL="0" indent="0" latinLnBrk="1">
              <a:buNone/>
            </a:pPr>
            <a:r>
              <a:rPr lang="en-US" altLang="ko-KR" sz="4000" b="1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        </a:t>
            </a:r>
          </a:p>
          <a:p>
            <a:pPr marL="0" indent="0" latinLnBrk="1">
              <a:buNone/>
            </a:pPr>
            <a:r>
              <a:rPr lang="en-US" altLang="ko-KR" sz="4000" b="1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         </a:t>
            </a:r>
            <a:r>
              <a:rPr lang="ko-KR" altLang="en-US" sz="4400" b="1" dirty="0">
                <a:solidFill>
                  <a:schemeClr val="accent6">
                    <a:lumMod val="7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선교적 개방성</a:t>
            </a: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sz="3600" b="1" dirty="0">
                <a:solidFill>
                  <a:srgbClr val="006600"/>
                </a:solidFill>
              </a:rPr>
              <a:t> </a:t>
            </a:r>
          </a:p>
          <a:p>
            <a:pPr marL="0" indent="0" latinLnBrk="1">
              <a:buNone/>
              <a:defRPr/>
            </a:pPr>
            <a:r>
              <a:rPr lang="ko-KR" altLang="en-US" sz="4400" b="1" dirty="0">
                <a:solidFill>
                  <a:srgbClr val="006600"/>
                </a:solidFill>
              </a:rPr>
              <a:t>삼위일체 </a:t>
            </a:r>
            <a:r>
              <a:rPr lang="ko-KR" altLang="en-US" sz="4400" b="1" dirty="0" err="1">
                <a:solidFill>
                  <a:srgbClr val="006600"/>
                </a:solidFill>
              </a:rPr>
              <a:t>상호내주의</a:t>
            </a:r>
            <a:r>
              <a:rPr lang="ko-KR" altLang="en-US" sz="4400" b="1" dirty="0">
                <a:solidFill>
                  <a:srgbClr val="006600"/>
                </a:solidFill>
              </a:rPr>
              <a:t> 본질적 특징</a:t>
            </a:r>
            <a:endParaRPr lang="en-US" altLang="ko-KR" sz="4400" b="1" dirty="0">
              <a:solidFill>
                <a:srgbClr val="006600"/>
              </a:solidFill>
            </a:endParaRPr>
          </a:p>
          <a:p>
            <a:pPr marL="0" indent="0" latinLnBrk="1">
              <a:buNone/>
              <a:defRPr/>
            </a:pPr>
            <a:endParaRPr lang="en-US" altLang="ko-KR" sz="4400" b="1" dirty="0">
              <a:solidFill>
                <a:srgbClr val="006600"/>
              </a:solidFill>
            </a:endParaRPr>
          </a:p>
          <a:p>
            <a:pPr marL="0" indent="0" latinLnBrk="1">
              <a:buNone/>
              <a:defRPr/>
            </a:pPr>
            <a:r>
              <a:rPr lang="ko-KR" altLang="en-US" sz="4400" b="1" dirty="0">
                <a:solidFill>
                  <a:srgbClr val="006600"/>
                </a:solidFill>
              </a:rPr>
              <a:t>    언제나 열려 있는 </a:t>
            </a:r>
            <a:r>
              <a:rPr lang="en-US" altLang="ko-KR" sz="4400" b="1" dirty="0">
                <a:solidFill>
                  <a:srgbClr val="006600"/>
                </a:solidFill>
              </a:rPr>
              <a:t>Ex-stasis  </a:t>
            </a:r>
            <a:endParaRPr lang="en-US" altLang="ko-KR" sz="36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57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1331119" y="1198961"/>
            <a:ext cx="6481763" cy="198515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       </a:t>
            </a:r>
            <a:endParaRPr kumimoji="0" lang="en-US" altLang="ko-KR" sz="2400" b="1" dirty="0">
              <a:solidFill>
                <a:prstClr val="black"/>
              </a:solidFill>
              <a:latin typeface="HY목판L" pitchFamily="18" charset="-127"/>
              <a:ea typeface="HY목판L" pitchFamily="18" charset="-127"/>
            </a:endParaRP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</a:t>
            </a:r>
            <a:endParaRPr lang="ko-KR" altLang="en-US" sz="3000" dirty="0">
              <a:solidFill>
                <a:srgbClr val="70AD47">
                  <a:lumMod val="75000"/>
                </a:srgbClr>
              </a:solidFill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 dirty="0">
              <a:solidFill>
                <a:srgbClr val="456A1C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100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</a:t>
            </a: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100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</a:t>
            </a:r>
            <a:endParaRPr kumimoji="0" lang="ko-KR" altLang="en-US" sz="2100" dirty="0">
              <a:solidFill>
                <a:prstClr val="black"/>
              </a:solidFill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598F93D-B01A-859F-4460-DCE2CD9DA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552368"/>
            <a:ext cx="8327572" cy="4756952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ko-KR" altLang="en-US" sz="10000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성 </a:t>
            </a:r>
            <a:r>
              <a:rPr lang="ko-KR" altLang="en-US" sz="10000" dirty="0" err="1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프란치스코</a:t>
            </a:r>
            <a:r>
              <a:rPr lang="ko-KR" altLang="en-US" sz="10000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드 살의 </a:t>
            </a:r>
            <a:endParaRPr lang="en-US" altLang="ko-KR" sz="10000" dirty="0">
              <a:ln>
                <a:solidFill>
                  <a:schemeClr val="accent6">
                    <a:alpha val="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ko-KR" altLang="en-US" sz="10000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세 가지 </a:t>
            </a:r>
            <a:r>
              <a:rPr lang="ko-KR" altLang="en-US" sz="10000" dirty="0" err="1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엑스타시스</a:t>
            </a:r>
            <a:r>
              <a:rPr lang="ko-KR" altLang="en-US" sz="10000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en-US" altLang="ko-KR" sz="10000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Ex-stasis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ko-KR" sz="9000" b="1" dirty="0">
              <a:ln>
                <a:solidFill>
                  <a:schemeClr val="accent6">
                    <a:alpha val="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385763" indent="-385763">
              <a:lnSpc>
                <a:spcPct val="120000"/>
              </a:lnSpc>
              <a:buFont typeface="+mj-lt"/>
              <a:buAutoNum type="arabicParenR"/>
            </a:pPr>
            <a:r>
              <a:rPr lang="ko-KR" altLang="en-US" sz="9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9000" b="1" dirty="0" err="1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지적知的</a:t>
            </a:r>
            <a:r>
              <a:rPr lang="en-US" altLang="ko-KR" sz="9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9000" b="1" dirty="0" err="1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엑스타시스</a:t>
            </a:r>
            <a:r>
              <a:rPr lang="en-US" altLang="ko-KR" sz="9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intellectual</a:t>
            </a:r>
          </a:p>
          <a:p>
            <a:pPr marL="385763" indent="-385763">
              <a:lnSpc>
                <a:spcPct val="120000"/>
              </a:lnSpc>
              <a:buFont typeface="+mj-lt"/>
              <a:buAutoNum type="arabicParenR"/>
            </a:pPr>
            <a:r>
              <a:rPr lang="ko-KR" altLang="en-US" sz="90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애정적愛情的 </a:t>
            </a:r>
            <a:r>
              <a:rPr lang="ko-KR" altLang="en-US" sz="9000" b="1" dirty="0" err="1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엑스타시스</a:t>
            </a:r>
            <a:r>
              <a:rPr lang="ko-KR" altLang="en-US" sz="90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r>
              <a:rPr lang="en-US" altLang="ko-KR" sz="90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affective</a:t>
            </a:r>
            <a:endParaRPr lang="ko-KR" altLang="en-US" sz="9000" b="1" dirty="0">
              <a:solidFill>
                <a:srgbClr val="C000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385763" indent="-385763">
              <a:lnSpc>
                <a:spcPct val="120000"/>
              </a:lnSpc>
              <a:buFont typeface="+mj-lt"/>
              <a:buAutoNum type="arabicParenR"/>
            </a:pPr>
            <a:r>
              <a:rPr lang="ko-KR" altLang="en-US" sz="9000" b="1" dirty="0">
                <a:solidFill>
                  <a:schemeClr val="accent1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활동과 삶의 </a:t>
            </a:r>
            <a:r>
              <a:rPr lang="ko-KR" altLang="en-US" sz="9000" b="1" dirty="0" err="1">
                <a:solidFill>
                  <a:schemeClr val="accent1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엑스타시스</a:t>
            </a:r>
            <a:r>
              <a:rPr lang="ko-KR" altLang="en-US" sz="9000" b="1" dirty="0">
                <a:solidFill>
                  <a:schemeClr val="accent1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r>
              <a:rPr lang="en-US" altLang="ko-KR" sz="9000" b="1" dirty="0">
                <a:solidFill>
                  <a:schemeClr val="accent1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active</a:t>
            </a:r>
            <a:endParaRPr lang="ko-KR" altLang="en-US" sz="9000" b="1" dirty="0">
              <a:solidFill>
                <a:schemeClr val="accent1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67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altLang="ko-KR" sz="6700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  <a:p>
            <a:pPr marL="245269" lvl="1" indent="0">
              <a:buNone/>
            </a:pPr>
            <a:endParaRPr lang="en-US" altLang="ko-KR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07B4E10D-6EC6-A4B7-1152-7AB20C357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987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1331119" y="1198961"/>
            <a:ext cx="6481763" cy="198515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       </a:t>
            </a:r>
            <a:endParaRPr kumimoji="0" lang="en-US" altLang="ko-KR" sz="2400" b="1" dirty="0">
              <a:solidFill>
                <a:prstClr val="black"/>
              </a:solidFill>
              <a:latin typeface="HY목판L" pitchFamily="18" charset="-127"/>
              <a:ea typeface="HY목판L" pitchFamily="18" charset="-127"/>
            </a:endParaRP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</a:t>
            </a:r>
            <a:endParaRPr lang="ko-KR" altLang="en-US" sz="3000" dirty="0">
              <a:solidFill>
                <a:srgbClr val="70AD47">
                  <a:lumMod val="75000"/>
                </a:srgbClr>
              </a:solidFill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 dirty="0">
              <a:solidFill>
                <a:srgbClr val="456A1C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100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</a:t>
            </a: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100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</a:t>
            </a:r>
            <a:endParaRPr kumimoji="0" lang="ko-KR" altLang="en-US" sz="2100" dirty="0">
              <a:solidFill>
                <a:prstClr val="black"/>
              </a:solidFill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3121B41-80F3-A38C-63B0-D8E737872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                                 </a:t>
            </a:r>
            <a:r>
              <a:rPr lang="en-US" altLang="ko-KR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</a:t>
            </a: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598F93D-B01A-859F-4460-DCE2CD9DA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583" y="2102756"/>
            <a:ext cx="7770767" cy="3263504"/>
          </a:xfrm>
        </p:spPr>
        <p:txBody>
          <a:bodyPr/>
          <a:lstStyle/>
          <a:p>
            <a:pPr marL="0" lvl="2" indent="0">
              <a:buNone/>
            </a:pPr>
            <a:r>
              <a:rPr lang="ko-KR" altLang="en-US" sz="3600" b="1" dirty="0">
                <a:solidFill>
                  <a:schemeClr val="accent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하느님의 존재 방식 </a:t>
            </a:r>
            <a:r>
              <a:rPr lang="en-US" altLang="ko-KR" sz="3600" b="1" dirty="0">
                <a:solidFill>
                  <a:schemeClr val="accent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– </a:t>
            </a:r>
            <a:r>
              <a:rPr lang="ko-KR" altLang="en-US" sz="3600" b="1" dirty="0">
                <a:solidFill>
                  <a:schemeClr val="accent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지속적 움직임</a:t>
            </a:r>
            <a:endParaRPr lang="en-US" altLang="ko-KR" sz="3600" b="1" dirty="0">
              <a:solidFill>
                <a:schemeClr val="accent2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0" lvl="2" indent="0">
              <a:buNone/>
            </a:pPr>
            <a:endParaRPr lang="en-US" altLang="ko-KR" sz="3600" b="1" dirty="0">
              <a:latin typeface="문체부 훈민정음체" panose="02020603020101020101" pitchFamily="18" charset="-127"/>
              <a:ea typeface="문체부 훈민정음체" panose="02020603020101020101" pitchFamily="18" charset="-127"/>
            </a:endParaRPr>
          </a:p>
          <a:p>
            <a:pPr marL="0" lvl="2" indent="0">
              <a:buNone/>
            </a:pPr>
            <a:r>
              <a:rPr lang="ko-KR" altLang="en-US" sz="3600" b="1" dirty="0">
                <a:solidFill>
                  <a:srgbClr val="7030A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사랑 때문에 자신을 </a:t>
            </a:r>
            <a:r>
              <a:rPr lang="ko-KR" altLang="en-US" sz="3600" b="1" dirty="0">
                <a:solidFill>
                  <a:schemeClr val="accent2">
                    <a:lumMod val="75000"/>
                  </a:schemeClr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비워</a:t>
            </a:r>
            <a:r>
              <a:rPr lang="ko-KR" altLang="en-US" sz="3600" b="1" dirty="0">
                <a:solidFill>
                  <a:srgbClr val="7030A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 </a:t>
            </a:r>
            <a:endParaRPr lang="en-US" altLang="ko-KR" sz="3600" b="1" dirty="0">
              <a:solidFill>
                <a:srgbClr val="7030A0"/>
              </a:solidFill>
              <a:latin typeface="문체부 훈민정음체" panose="02020603020101020101" pitchFamily="18" charset="-127"/>
              <a:ea typeface="문체부 훈민정음체" panose="02020603020101020101" pitchFamily="18" charset="-127"/>
            </a:endParaRPr>
          </a:p>
          <a:p>
            <a:pPr marL="0" lvl="2" indent="0">
              <a:buNone/>
            </a:pPr>
            <a:r>
              <a:rPr lang="ko-KR" altLang="en-US" sz="3600" b="1" dirty="0">
                <a:solidFill>
                  <a:srgbClr val="7030A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상대에게 자신을 </a:t>
            </a:r>
            <a:r>
              <a:rPr lang="ko-KR" altLang="en-US" sz="3600" b="1" dirty="0">
                <a:solidFill>
                  <a:schemeClr val="accent2">
                    <a:lumMod val="75000"/>
                  </a:schemeClr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내주고</a:t>
            </a:r>
            <a:r>
              <a:rPr lang="ko-KR" altLang="en-US" sz="3600" b="1" dirty="0">
                <a:solidFill>
                  <a:srgbClr val="7030A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 </a:t>
            </a:r>
            <a:endParaRPr lang="en-US" altLang="ko-KR" sz="3600" b="1" dirty="0">
              <a:solidFill>
                <a:srgbClr val="7030A0"/>
              </a:solidFill>
              <a:latin typeface="문체부 훈민정음체" panose="02020603020101020101" pitchFamily="18" charset="-127"/>
              <a:ea typeface="문체부 훈민정음체" panose="02020603020101020101" pitchFamily="18" charset="-127"/>
            </a:endParaRPr>
          </a:p>
          <a:p>
            <a:pPr marL="0" lvl="2" indent="0">
              <a:buNone/>
            </a:pPr>
            <a:r>
              <a:rPr lang="ko-KR" altLang="en-US" sz="3600" b="1" dirty="0">
                <a:solidFill>
                  <a:srgbClr val="7030A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상대를 </a:t>
            </a:r>
            <a:r>
              <a:rPr lang="ko-KR" altLang="en-US" sz="3600" b="1" dirty="0">
                <a:solidFill>
                  <a:schemeClr val="accent2">
                    <a:lumMod val="75000"/>
                  </a:schemeClr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받아들이는</a:t>
            </a:r>
            <a:r>
              <a:rPr lang="ko-KR" altLang="en-US" sz="3600" b="1" dirty="0">
                <a:solidFill>
                  <a:srgbClr val="7030A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 행위의 연속</a:t>
            </a:r>
          </a:p>
          <a:p>
            <a:pPr marL="0" lvl="2" indent="0">
              <a:buNone/>
            </a:pPr>
            <a:endParaRPr lang="en-US" altLang="ko-KR" sz="1500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33145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1331119" y="1198961"/>
            <a:ext cx="6481763" cy="198515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       </a:t>
            </a:r>
            <a:endParaRPr kumimoji="0" lang="en-US" altLang="ko-KR" sz="2400" b="1" dirty="0">
              <a:solidFill>
                <a:prstClr val="black"/>
              </a:solidFill>
              <a:latin typeface="HY목판L" pitchFamily="18" charset="-127"/>
              <a:ea typeface="HY목판L" pitchFamily="18" charset="-127"/>
            </a:endParaRP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</a:t>
            </a:r>
            <a:endParaRPr lang="ko-KR" altLang="en-US" sz="3000" dirty="0">
              <a:solidFill>
                <a:srgbClr val="70AD47">
                  <a:lumMod val="75000"/>
                </a:srgbClr>
              </a:solidFill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 dirty="0">
              <a:solidFill>
                <a:srgbClr val="456A1C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100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</a:t>
            </a: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100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</a:t>
            </a:r>
            <a:endParaRPr kumimoji="0" lang="ko-KR" altLang="en-US" sz="2100" dirty="0">
              <a:solidFill>
                <a:prstClr val="black"/>
              </a:solidFill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3121B41-80F3-A38C-63B0-D8E73787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6672"/>
            <a:ext cx="7886700" cy="576064"/>
          </a:xfrm>
          <a:ln>
            <a:noFill/>
          </a:ln>
        </p:spPr>
        <p:txBody>
          <a:bodyPr/>
          <a:lstStyle/>
          <a:p>
            <a:r>
              <a:rPr lang="ko-KR" altLang="en-US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                 </a:t>
            </a:r>
            <a:r>
              <a:rPr lang="ko-KR" altLang="en-US" b="1" dirty="0" err="1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케노시스적</a:t>
            </a:r>
            <a:r>
              <a:rPr lang="ko-KR" altLang="en-US" b="1" dirty="0" err="1">
                <a:ln>
                  <a:solidFill>
                    <a:schemeClr val="accent6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lang="ko-KR" altLang="en-US" b="1" dirty="0" err="1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선교적</a:t>
            </a:r>
            <a:r>
              <a:rPr lang="ko-KR" altLang="en-US" b="1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</a:t>
            </a:r>
            <a:r>
              <a:rPr lang="en-US" altLang="ko-KR" b="1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  </a:t>
            </a:r>
            <a:r>
              <a:rPr lang="ko-KR" altLang="en-US" b="1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친교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598F93D-B01A-859F-4460-DCE2CD9DA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12776"/>
            <a:ext cx="9036496" cy="5256584"/>
          </a:xfrm>
        </p:spPr>
        <p:txBody>
          <a:bodyPr>
            <a:normAutofit fontScale="25000" lnSpcReduction="20000"/>
          </a:bodyPr>
          <a:lstStyle/>
          <a:p>
            <a:pPr marL="0" indent="0" fontAlgn="base">
              <a:lnSpc>
                <a:spcPct val="160000"/>
              </a:lnSpc>
              <a:buNone/>
            </a:pPr>
            <a:r>
              <a:rPr lang="ko-KR" altLang="en-US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하느님은 동사</a:t>
            </a:r>
            <a:r>
              <a:rPr lang="en-US" altLang="ko-KR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! </a:t>
            </a:r>
            <a:r>
              <a:rPr lang="ko-KR" altLang="en-US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멈추지 않는 지속적 움직임</a:t>
            </a:r>
            <a:endParaRPr lang="en-US" altLang="ko-KR" sz="16000" b="1" dirty="0">
              <a:ln>
                <a:solidFill>
                  <a:schemeClr val="accent6">
                    <a:alpha val="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lnSpc>
                <a:spcPct val="160000"/>
              </a:lnSpc>
              <a:buNone/>
            </a:pPr>
            <a:r>
              <a:rPr lang="ko-KR" altLang="en-US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하느님은 사건</a:t>
            </a:r>
            <a:r>
              <a:rPr lang="en-US" altLang="ko-KR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! </a:t>
            </a:r>
            <a:r>
              <a:rPr lang="ko-KR" altLang="en-US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rgbClr val="FF4B4B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사랑이 실천되는 곳에 발생</a:t>
            </a:r>
            <a:r>
              <a:rPr lang="en-US" altLang="ko-KR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rgbClr val="FF4B4B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endParaRPr lang="en-US" altLang="ko-KR" sz="16000" b="1" dirty="0">
              <a:ln>
                <a:solidFill>
                  <a:schemeClr val="accent6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lnSpc>
                <a:spcPct val="160000"/>
              </a:lnSpc>
              <a:buNone/>
            </a:pPr>
            <a:r>
              <a:rPr lang="ko-KR" altLang="en-US" sz="160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➥ 하느님은 관계이시다</a:t>
            </a:r>
            <a:r>
              <a:rPr lang="en-US" altLang="ko-KR" sz="160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하느님은 사랑</a:t>
            </a:r>
            <a:r>
              <a:rPr lang="en-US" altLang="ko-KR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r>
              <a:rPr lang="ko-KR" altLang="en-US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indent="0" fontAlgn="base">
              <a:lnSpc>
                <a:spcPct val="160000"/>
              </a:lnSpc>
              <a:buNone/>
            </a:pPr>
            <a:r>
              <a:rPr lang="ko-KR" altLang="en-US" sz="160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➥ </a:t>
            </a:r>
            <a:r>
              <a:rPr lang="ko-KR" altLang="en-US" sz="16000" b="1" dirty="0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하느님의 모상 ‘인간</a:t>
            </a:r>
            <a:r>
              <a:rPr lang="ko-KR" altLang="en-US" sz="12800" b="1" dirty="0"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人間</a:t>
            </a:r>
            <a:r>
              <a:rPr lang="ko-KR" altLang="en-US" sz="16000" b="1" dirty="0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은 </a:t>
            </a:r>
            <a:r>
              <a:rPr lang="ko-KR" altLang="en-US" sz="16000" b="1" dirty="0" err="1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친교’이다</a:t>
            </a:r>
            <a:r>
              <a:rPr lang="en-US" altLang="ko-KR" sz="16000" b="1" dirty="0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! </a:t>
            </a:r>
          </a:p>
          <a:p>
            <a:pPr marL="0" indent="0" fontAlgn="base">
              <a:lnSpc>
                <a:spcPct val="160000"/>
              </a:lnSpc>
              <a:buNone/>
            </a:pPr>
            <a:r>
              <a:rPr lang="en-US" altLang="ko-KR" sz="16000" b="1" dirty="0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</a:t>
            </a:r>
            <a:r>
              <a:rPr lang="ko-KR" altLang="en-US" sz="16000" b="1" dirty="0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인간은 관계이다</a:t>
            </a:r>
            <a:r>
              <a:rPr lang="en-US" altLang="ko-KR" sz="16000" b="1" dirty="0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!</a:t>
            </a:r>
            <a:endParaRPr lang="ko-KR" altLang="en-US" sz="16000" b="1" dirty="0">
              <a:solidFill>
                <a:schemeClr val="accent2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lnSpc>
                <a:spcPct val="160000"/>
              </a:lnSpc>
              <a:buNone/>
            </a:pPr>
            <a:endParaRPr lang="en-US" altLang="ko-KR" sz="2400" dirty="0">
              <a:ln>
                <a:solidFill>
                  <a:schemeClr val="accent6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35870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1331119" y="1198961"/>
            <a:ext cx="6481763" cy="198515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       </a:t>
            </a:r>
            <a:endParaRPr kumimoji="0" lang="en-US" altLang="ko-KR" sz="2400" b="1" dirty="0">
              <a:solidFill>
                <a:prstClr val="black"/>
              </a:solidFill>
              <a:latin typeface="HY목판L" pitchFamily="18" charset="-127"/>
              <a:ea typeface="HY목판L" pitchFamily="18" charset="-127"/>
            </a:endParaRP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</a:t>
            </a:r>
            <a:endParaRPr lang="ko-KR" altLang="en-US" sz="3000" dirty="0">
              <a:solidFill>
                <a:srgbClr val="70AD47">
                  <a:lumMod val="75000"/>
                </a:srgbClr>
              </a:solidFill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 dirty="0">
              <a:solidFill>
                <a:srgbClr val="456A1C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100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</a:t>
            </a:r>
          </a:p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100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</a:t>
            </a:r>
            <a:endParaRPr kumimoji="0" lang="ko-KR" altLang="en-US" sz="2100" dirty="0">
              <a:solidFill>
                <a:prstClr val="black"/>
              </a:solidFill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3121B41-80F3-A38C-63B0-D8E73787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40" y="332656"/>
            <a:ext cx="7886700" cy="866305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ko-KR" altLang="en-US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                                     </a:t>
            </a:r>
            <a:r>
              <a:rPr lang="ko-KR" altLang="en-US" dirty="0" err="1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케노시스적</a:t>
            </a:r>
            <a:r>
              <a:rPr lang="ko-KR" altLang="en-US" dirty="0" err="1">
                <a:ln>
                  <a:solidFill>
                    <a:schemeClr val="accent6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lang="ko-KR" altLang="en-US" dirty="0" err="1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선교적</a:t>
            </a:r>
            <a:r>
              <a:rPr lang="ko-KR" altLang="en-US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</a:t>
            </a:r>
            <a:r>
              <a:rPr lang="en-US" altLang="ko-KR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  </a:t>
            </a:r>
            <a:r>
              <a:rPr lang="ko-KR" altLang="en-US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친교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598F93D-B01A-859F-4460-DCE2CD9DA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916832"/>
            <a:ext cx="8640960" cy="435133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생명은 그래요</a:t>
            </a:r>
            <a:endParaRPr lang="en-US" altLang="ko-KR" sz="36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어디 기대지 않으면 살아갈 수 있나요 </a:t>
            </a:r>
            <a:endParaRPr lang="en-US" altLang="ko-KR" sz="36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공기에 기대고 서 있는 나무들 좀 보세요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우리는 기대는 데가 많은데 </a:t>
            </a:r>
            <a:endParaRPr lang="en-US" altLang="ko-KR" sz="36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기대는 게 맑기도 하고 흐리기도 하니 </a:t>
            </a:r>
            <a:endParaRPr lang="en-US" altLang="ko-KR" sz="36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 또한 맑기도 흐리기도 하지요</a:t>
            </a:r>
            <a:endParaRPr lang="en-US" altLang="ko-KR" sz="36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비스듬히 다른 </a:t>
            </a:r>
            <a:r>
              <a:rPr lang="ko-KR" altLang="en-US" sz="3600" b="1" dirty="0" err="1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비스듬히를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받치고 있는 이여</a:t>
            </a:r>
            <a:endParaRPr lang="en-US" altLang="ko-KR" sz="36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buNone/>
            </a:pPr>
            <a:r>
              <a:rPr lang="en-US" altLang="ko-KR" sz="27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                                       - </a:t>
            </a:r>
            <a:r>
              <a:rPr lang="ko-KR" altLang="en-US" sz="2700" dirty="0"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정현종</a:t>
            </a:r>
            <a:r>
              <a:rPr lang="en-US" altLang="ko-KR" sz="27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,</a:t>
            </a:r>
            <a:r>
              <a:rPr lang="ko-KR" altLang="en-US" sz="2700" dirty="0"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 비스듬히</a:t>
            </a:r>
          </a:p>
        </p:txBody>
      </p:sp>
    </p:spTree>
    <p:extLst>
      <p:ext uri="{BB962C8B-B14F-4D97-AF65-F5344CB8AC3E}">
        <p14:creationId xmlns:p14="http://schemas.microsoft.com/office/powerpoint/2010/main" val="3794133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9865A3-72EA-DDCD-3E03-32EA98F20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                                   </a:t>
            </a:r>
            <a:r>
              <a:rPr lang="en-US" altLang="ko-KR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</a:t>
            </a: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66990E0-FB4E-1D02-4049-E2B110BAD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772816"/>
            <a:ext cx="8928992" cy="3260341"/>
          </a:xfrm>
        </p:spPr>
        <p:txBody>
          <a:bodyPr>
            <a:normAutofit fontScale="25000" lnSpcReduction="20000"/>
          </a:bodyPr>
          <a:lstStyle/>
          <a:p>
            <a:pPr marL="0" indent="0" algn="ctr" fontAlgn="base">
              <a:buNone/>
            </a:pPr>
            <a:r>
              <a:rPr lang="en-US" altLang="ko-KR" sz="16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HY목각파임B" panose="02030600000101010101" pitchFamily="18" charset="-127"/>
              </a:rPr>
              <a:t>‘</a:t>
            </a:r>
            <a:r>
              <a:rPr lang="ko-KR" altLang="en-US" sz="16000" b="1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Y목각파임B" panose="02030600000101010101" pitchFamily="18" charset="-127"/>
              </a:rPr>
              <a:t>치마티의</a:t>
            </a:r>
            <a:r>
              <a:rPr lang="ko-KR" altLang="en-US" sz="16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HY목각파임B" panose="02030600000101010101" pitchFamily="18" charset="-127"/>
              </a:rPr>
              <a:t> 벗들</a:t>
            </a:r>
            <a:r>
              <a:rPr lang="en-US" altLang="ko-KR" sz="16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HY목각파임B" panose="02030600000101010101" pitchFamily="18" charset="-127"/>
              </a:rPr>
              <a:t>’</a:t>
            </a:r>
            <a:r>
              <a:rPr lang="ko-KR" altLang="en-US" sz="16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HY목각파임B" panose="02030600000101010101" pitchFamily="18" charset="-127"/>
              </a:rPr>
              <a:t>의 </a:t>
            </a:r>
            <a:r>
              <a:rPr lang="ko-KR" altLang="en-US" sz="16000" b="1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Y목각파임B" panose="02030600000101010101" pitchFamily="18" charset="-127"/>
              </a:rPr>
              <a:t>상호내주적</a:t>
            </a:r>
            <a:r>
              <a:rPr lang="ko-KR" altLang="en-US" sz="16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HY목각파임B" panose="02030600000101010101" pitchFamily="18" charset="-127"/>
              </a:rPr>
              <a:t> 친교</a:t>
            </a:r>
          </a:p>
          <a:p>
            <a:pPr marL="0" indent="0">
              <a:buNone/>
            </a:pPr>
            <a:endParaRPr lang="en-US" altLang="ko-KR" b="1" dirty="0"/>
          </a:p>
          <a:p>
            <a:pPr marL="0" indent="0">
              <a:buNone/>
            </a:pPr>
            <a:endParaRPr lang="en-US" altLang="ko-KR" b="1" dirty="0"/>
          </a:p>
          <a:p>
            <a:pPr marL="0" indent="0">
              <a:buNone/>
            </a:pPr>
            <a:endParaRPr lang="en-US" altLang="ko-KR" b="1" dirty="0"/>
          </a:p>
          <a:p>
            <a:pPr marL="0" indent="0">
              <a:buNone/>
            </a:pPr>
            <a:r>
              <a:rPr lang="ko-KR" altLang="en-US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삼위일체 내부의 세 위격의 친교는 </a:t>
            </a:r>
            <a:endParaRPr lang="en-US" altLang="ko-KR" sz="160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buNone/>
            </a:pPr>
            <a:r>
              <a:rPr lang="ko-KR" altLang="en-US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벗들의 친교의 </a:t>
            </a:r>
            <a:r>
              <a:rPr lang="ko-KR" altLang="en-US" sz="16000" b="1" u="sng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원형</a:t>
            </a:r>
            <a:r>
              <a:rPr lang="ko-KR" altLang="en-US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이요</a:t>
            </a:r>
            <a:r>
              <a:rPr lang="en-US" altLang="ko-KR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en-US" sz="16000" b="1" u="sng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원천</a:t>
            </a:r>
            <a:r>
              <a:rPr lang="ko-KR" altLang="en-US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이며 </a:t>
            </a:r>
            <a:r>
              <a:rPr lang="ko-KR" altLang="en-US" sz="16000" b="1" u="sng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모델</a:t>
            </a:r>
            <a:r>
              <a:rPr lang="en-US" altLang="ko-KR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lang="ko-KR" altLang="en-US" sz="160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buNone/>
            </a:pPr>
            <a:endParaRPr lang="en-US" altLang="ko-KR" sz="16000" b="1" u="sng" dirty="0"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buNone/>
            </a:pPr>
            <a:r>
              <a:rPr lang="ko-KR" altLang="en-US" sz="16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벗들 사이의 참된 일치의 길은 </a:t>
            </a:r>
            <a:endParaRPr lang="en-US" altLang="ko-KR" sz="16000" b="1" dirty="0">
              <a:solidFill>
                <a:srgbClr val="7030A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buNone/>
            </a:pPr>
            <a:r>
              <a:rPr lang="en-US" altLang="ko-KR" sz="16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</a:t>
            </a:r>
            <a:r>
              <a:rPr lang="ko-KR" altLang="en-US" sz="16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 삼위의 </a:t>
            </a:r>
            <a:r>
              <a:rPr lang="ko-KR" altLang="en-US" sz="16000" b="1" dirty="0" err="1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상호내주</a:t>
            </a:r>
            <a:r>
              <a:rPr lang="ko-KR" altLang="en-US" sz="16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관계의 모방</a:t>
            </a:r>
          </a:p>
          <a:p>
            <a:pPr marL="0" indent="0">
              <a:buNone/>
            </a:pPr>
            <a:endParaRPr lang="en-US" altLang="ko-KR" sz="16000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  <a:p>
            <a:pPr marL="0" indent="0">
              <a:buNone/>
            </a:pPr>
            <a:r>
              <a:rPr lang="en-US" altLang="ko-KR" sz="16000" b="1" dirty="0"/>
              <a:t> </a:t>
            </a:r>
            <a:endParaRPr lang="ko-KR" altLang="en-US" sz="16000" b="1" dirty="0"/>
          </a:p>
          <a:p>
            <a:pPr marL="0" indent="0">
              <a:buNone/>
            </a:pP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661844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9865A3-72EA-DDCD-3E03-32EA98F20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</a:t>
            </a: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66990E0-FB4E-1D02-4049-E2B110BAD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903874"/>
            <a:ext cx="8487856" cy="458900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endParaRPr lang="en-US" altLang="ko-KR" sz="2550" dirty="0">
              <a:ln>
                <a:solidFill>
                  <a:schemeClr val="accent6">
                    <a:alpha val="0"/>
                  </a:schemeClr>
                </a:solidFill>
              </a:ln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45269" lvl="1" indent="0">
              <a:buNone/>
            </a:pPr>
            <a:r>
              <a:rPr lang="ko-KR" altLang="en-US" sz="9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우리에게 일치는 사실 </a:t>
            </a:r>
            <a:endParaRPr lang="en-US" altLang="ko-KR" sz="90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endParaRPr lang="en-US" altLang="ko-KR" sz="90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r>
              <a:rPr lang="ko-KR" altLang="en-US" sz="9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흠 없이 잘 보존하도록 이미 주어진 </a:t>
            </a:r>
            <a:endParaRPr lang="en-US" altLang="ko-KR" sz="90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endParaRPr lang="en-US" altLang="ko-KR" sz="90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r>
              <a:rPr lang="ko-KR" altLang="en-US" sz="9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출발점이 아니고 </a:t>
            </a:r>
            <a:endParaRPr lang="en-US" altLang="ko-KR" sz="90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endParaRPr lang="en-US" altLang="ko-KR" sz="90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r>
              <a:rPr lang="ko-KR" altLang="en-US" sz="9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계속해서 향해 가야 할 </a:t>
            </a:r>
            <a:r>
              <a:rPr lang="ko-KR" altLang="en-US" sz="9000" b="1" dirty="0">
                <a:solidFill>
                  <a:schemeClr val="accent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도착점</a:t>
            </a:r>
            <a:r>
              <a:rPr lang="ko-KR" altLang="en-US" sz="9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이요 </a:t>
            </a:r>
            <a:endParaRPr lang="en-US" altLang="ko-KR" sz="90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endParaRPr lang="en-US" altLang="ko-KR" sz="90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r>
              <a:rPr lang="ko-KR" altLang="en-US" sz="9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언제나 이루어 가야 할 </a:t>
            </a:r>
            <a:r>
              <a:rPr lang="ko-KR" altLang="en-US" sz="9000" b="1" dirty="0">
                <a:solidFill>
                  <a:schemeClr val="accent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목표점</a:t>
            </a:r>
            <a:r>
              <a:rPr lang="ko-KR" altLang="en-US" sz="9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이다</a:t>
            </a:r>
            <a:r>
              <a:rPr lang="en-US" altLang="ko-KR" sz="9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</a:p>
          <a:p>
            <a:pPr marL="245269" lvl="1" indent="0">
              <a:buNone/>
            </a:pPr>
            <a:r>
              <a:rPr lang="en-US" altLang="ko-KR" sz="27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ko-KR" altLang="en-US" sz="27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>
              <a:lnSpc>
                <a:spcPct val="120000"/>
              </a:lnSpc>
            </a:pPr>
            <a:endParaRPr lang="ko-KR" altLang="en-US" sz="1800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  <a:p>
            <a:pPr marL="0" indent="0">
              <a:buNone/>
            </a:pP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965883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9865A3-72EA-DDCD-3E03-32EA98F20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</a:t>
            </a: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66990E0-FB4E-1D02-4049-E2B110BAD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97016"/>
            <a:ext cx="8012430" cy="4268288"/>
          </a:xfrm>
        </p:spPr>
        <p:txBody>
          <a:bodyPr>
            <a:normAutofit/>
          </a:bodyPr>
          <a:lstStyle/>
          <a:p>
            <a:pPr lvl="2">
              <a:lnSpc>
                <a:spcPct val="120000"/>
              </a:lnSpc>
            </a:pPr>
            <a:endParaRPr lang="ko-KR" altLang="en-US" sz="1800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  <a:p>
            <a:pPr marL="0" indent="0" algn="just" fontAlgn="base">
              <a:buNone/>
            </a:pPr>
            <a:r>
              <a:rPr lang="ko-KR" altLang="en-US" sz="4000" b="1" dirty="0">
                <a:solidFill>
                  <a:schemeClr val="tx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벗들 사이의 ‘상호침투와 내주를 통한 </a:t>
            </a:r>
            <a:endParaRPr lang="en-US" altLang="ko-KR" sz="4000" b="1" dirty="0">
              <a:solidFill>
                <a:schemeClr val="tx2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algn="just" fontAlgn="base">
              <a:buNone/>
            </a:pPr>
            <a:r>
              <a:rPr lang="ko-KR" altLang="en-US" sz="4000" b="1" dirty="0">
                <a:solidFill>
                  <a:schemeClr val="tx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친교의 </a:t>
            </a:r>
            <a:r>
              <a:rPr lang="ko-KR" altLang="en-US" sz="4000" b="1" dirty="0" err="1">
                <a:solidFill>
                  <a:schemeClr val="tx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일치’는</a:t>
            </a:r>
            <a:endParaRPr lang="ko-KR" altLang="en-US" sz="4000" b="1" dirty="0">
              <a:solidFill>
                <a:schemeClr val="tx2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algn="just" fontAlgn="base">
              <a:buNone/>
            </a:pPr>
            <a:r>
              <a:rPr lang="ko-KR" altLang="en-US" sz="4000" b="1" dirty="0">
                <a:solidFill>
                  <a:schemeClr val="tx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먼저 소속된 단체에 의해서가 아니라 </a:t>
            </a:r>
            <a:endParaRPr lang="en-US" altLang="ko-KR" sz="4000" b="1" dirty="0">
              <a:solidFill>
                <a:schemeClr val="tx2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algn="just" fontAlgn="base">
              <a:buNone/>
            </a:pPr>
            <a:r>
              <a:rPr lang="ko-KR" altLang="en-US" sz="4000" b="1" dirty="0" err="1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상호내주적</a:t>
            </a:r>
            <a:r>
              <a:rPr lang="ko-KR" altLang="en-US" sz="40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인간관계 안에서 이루어진다</a:t>
            </a:r>
            <a:r>
              <a:rPr lang="en-US" altLang="ko-KR" sz="40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lang="ko-KR" altLang="en-US" sz="4000" b="1" dirty="0">
              <a:solidFill>
                <a:srgbClr val="C000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buNone/>
            </a:pP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800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3000" y="1268761"/>
            <a:ext cx="685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latinLnBrk="1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6000" b="1" dirty="0">
                <a:solidFill>
                  <a:srgbClr val="70AD47">
                    <a:lumMod val="75000"/>
                  </a:srgbClr>
                </a:solidFill>
                <a:latin typeface="HY목판L" pitchFamily="18" charset="-127"/>
                <a:ea typeface="HY목판L" pitchFamily="18" charset="-127"/>
              </a:rPr>
              <a:t> </a:t>
            </a:r>
            <a:endParaRPr kumimoji="0" lang="ko-KR" altLang="en-US" sz="4950" dirty="0">
              <a:solidFill>
                <a:prstClr val="black"/>
              </a:solidFill>
              <a:latin typeface="프리젠테이션 4 Regular"/>
              <a:ea typeface="프리젠테이션 4 Regular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280401" y="566683"/>
            <a:ext cx="6669360" cy="4178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eaLnBrk="1" latinLnBrk="1" hangingPunct="1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5400" b="1" dirty="0">
                <a:solidFill>
                  <a:srgbClr val="456A1C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</a:t>
            </a:r>
            <a:endParaRPr kumimoji="0" lang="en-US" altLang="ko-KR" sz="5400" b="1" dirty="0">
              <a:solidFill>
                <a:srgbClr val="456A1C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defTabSz="685800" eaLnBrk="1" latinLnBrk="1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5400" b="1" dirty="0">
                <a:solidFill>
                  <a:srgbClr val="456A1C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 </a:t>
            </a:r>
            <a:endParaRPr kumimoji="0" lang="en-US" altLang="ko-KR" sz="5400" b="1" dirty="0">
              <a:solidFill>
                <a:srgbClr val="70AD47">
                  <a:lumMod val="75000"/>
                </a:srgb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defTabSz="685800" eaLnBrk="1" latinLnBrk="1" hangingPunct="1">
              <a:spcBef>
                <a:spcPts val="0"/>
              </a:spcBef>
              <a:spcAft>
                <a:spcPts val="0"/>
              </a:spcAft>
            </a:pPr>
            <a:endParaRPr kumimoji="0" lang="en-US" altLang="ko-KR" sz="5400" dirty="0">
              <a:solidFill>
                <a:srgbClr val="456A1C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defTabSz="685800" eaLnBrk="1" latinLnBrk="1" hangingPunct="1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4950" b="1" dirty="0">
                <a:solidFill>
                  <a:prstClr val="black"/>
                </a:solidFill>
                <a:latin typeface="프리젠테이션 4 Regular"/>
                <a:ea typeface="프리젠테이션 4 Regular"/>
              </a:rPr>
              <a:t>   </a:t>
            </a:r>
            <a:endParaRPr kumimoji="0" lang="ko-KR" altLang="en-US" sz="4950" dirty="0">
              <a:solidFill>
                <a:srgbClr val="70AD47">
                  <a:lumMod val="75000"/>
                </a:srgb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defTabSz="685800" eaLnBrk="1" latinLnBrk="1" hangingPunct="1">
              <a:spcBef>
                <a:spcPts val="0"/>
              </a:spcBef>
              <a:spcAft>
                <a:spcPts val="0"/>
              </a:spcAft>
            </a:pPr>
            <a:endParaRPr kumimoji="0" lang="ko-KR" altLang="en-US" sz="5400" dirty="0">
              <a:solidFill>
                <a:srgbClr val="456A1C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126904" y="566682"/>
            <a:ext cx="6857999" cy="1063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eaLnBrk="1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4500" b="1" kern="0" spc="-23" dirty="0">
                <a:solidFill>
                  <a:srgbClr val="70AD47">
                    <a:lumMod val="7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lang="ko-KR" altLang="en-US" sz="3300" b="1" kern="0" dirty="0">
              <a:solidFill>
                <a:srgbClr val="006600"/>
              </a:solidFill>
              <a:latin typeface="프리젠테이션 4 Regular"/>
              <a:ea typeface="프리젠테이션 4 Regular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9552" y="1098526"/>
            <a:ext cx="7666185" cy="4486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 eaLnBrk="1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3600" dirty="0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ED7D31">
                    <a:lumMod val="50000"/>
                  </a:srgb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  8. </a:t>
            </a:r>
            <a:r>
              <a:rPr kumimoji="0" lang="ko-KR" altLang="en-US" sz="3600" dirty="0" err="1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ED7D31">
                    <a:lumMod val="50000"/>
                  </a:srgb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케노시스적〮선교적</a:t>
            </a:r>
            <a:r>
              <a:rPr kumimoji="0" lang="ko-KR" altLang="en-US" sz="3600" dirty="0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ED7D31">
                    <a:lumMod val="50000"/>
                  </a:srgb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친교</a:t>
            </a:r>
            <a:endParaRPr kumimoji="0" lang="en-US" altLang="ko-KR" sz="3600" dirty="0">
              <a:ln>
                <a:solidFill>
                  <a:srgbClr val="70AD47">
                    <a:alpha val="0"/>
                  </a:srgbClr>
                </a:solidFill>
              </a:ln>
              <a:solidFill>
                <a:srgbClr val="ED7D31">
                  <a:lumMod val="50000"/>
                </a:srgbClr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algn="just" defTabSz="685800" eaLnBrk="1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kumimoji="0" lang="en-US" altLang="ko-KR" sz="3600" b="1" kern="0" dirty="0">
              <a:ln>
                <a:solidFill>
                  <a:srgbClr val="70AD47">
                    <a:alpha val="0"/>
                  </a:srgbClr>
                </a:solidFill>
              </a:ln>
              <a:solidFill>
                <a:srgbClr val="006600"/>
              </a:solidFill>
              <a:latin typeface="프리젠테이션 4 Regular"/>
              <a:ea typeface="프리젠테이션 4 Regular"/>
            </a:endParaRPr>
          </a:p>
          <a:p>
            <a:pPr algn="just" defTabSz="685800" eaLnBrk="1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4000" b="1" dirty="0">
                <a:solidFill>
                  <a:srgbClr val="FFC000">
                    <a:lumMod val="75000"/>
                  </a:srgb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삼위일체의 </a:t>
            </a:r>
            <a:r>
              <a:rPr kumimoji="0" lang="ko-KR" altLang="en-US" sz="4000" b="1" dirty="0">
                <a:solidFill>
                  <a:srgbClr val="70AD47">
                    <a:lumMod val="50000"/>
                  </a:srgb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비움</a:t>
            </a:r>
            <a:r>
              <a:rPr kumimoji="0" lang="ko-KR" altLang="en-US" sz="4000" b="1" dirty="0">
                <a:solidFill>
                  <a:srgbClr val="FFC000">
                    <a:lumMod val="75000"/>
                  </a:srgb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과 </a:t>
            </a:r>
            <a:r>
              <a:rPr kumimoji="0" lang="ko-KR" altLang="en-US" sz="4000" b="1" dirty="0" err="1">
                <a:solidFill>
                  <a:srgbClr val="70AD47">
                    <a:lumMod val="50000"/>
                  </a:srgb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상호내주</a:t>
            </a:r>
            <a:r>
              <a:rPr kumimoji="0" lang="ko-KR" altLang="en-US" sz="4000" b="1" dirty="0" err="1">
                <a:solidFill>
                  <a:srgbClr val="FFC000">
                    <a:lumMod val="75000"/>
                  </a:srgb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는</a:t>
            </a:r>
            <a:endParaRPr kumimoji="0" lang="en-US" altLang="ko-KR" sz="4000" b="1" dirty="0">
              <a:solidFill>
                <a:srgbClr val="FFC000">
                  <a:lumMod val="75000"/>
                </a:srgb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algn="just" defTabSz="685800" eaLnBrk="1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4000" b="1" dirty="0">
                <a:solidFill>
                  <a:srgbClr val="FFC000">
                    <a:lumMod val="75000"/>
                  </a:srgb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세 위격 사이에 서로 자기를 내주는 </a:t>
            </a:r>
            <a:endParaRPr kumimoji="0" lang="en-US" altLang="ko-KR" sz="4000" b="1" dirty="0">
              <a:solidFill>
                <a:srgbClr val="FFC000">
                  <a:lumMod val="75000"/>
                </a:srgb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algn="just" defTabSz="685800" eaLnBrk="1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4000" b="1" dirty="0">
                <a:solidFill>
                  <a:srgbClr val="FFC000">
                    <a:lumMod val="75000"/>
                  </a:srgb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행위가 지닌 두 측면</a:t>
            </a:r>
          </a:p>
          <a:p>
            <a:pPr algn="just" defTabSz="685800" eaLnBrk="1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kumimoji="0" lang="ko-KR" altLang="en-US" sz="1350" b="1" dirty="0">
              <a:solidFill>
                <a:prstClr val="black"/>
              </a:solidFill>
              <a:latin typeface="프리젠테이션 4 Regular"/>
              <a:ea typeface="프리젠테이션 4 Regular"/>
            </a:endParaRPr>
          </a:p>
          <a:p>
            <a:pPr algn="just" defTabSz="685800" eaLnBrk="1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kumimoji="0" lang="ko-KR" altLang="en-US" sz="3600" b="1" kern="0" dirty="0">
              <a:ln>
                <a:solidFill>
                  <a:srgbClr val="70AD47">
                    <a:alpha val="0"/>
                  </a:srgbClr>
                </a:solidFill>
              </a:ln>
              <a:solidFill>
                <a:srgbClr val="006600"/>
              </a:solidFill>
              <a:latin typeface="프리젠테이션 4 Regular"/>
              <a:ea typeface="프리젠테이션 4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40614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8">
            <a:extLst>
              <a:ext uri="{FF2B5EF4-FFF2-40B4-BE49-F238E27FC236}">
                <a16:creationId xmlns:a16="http://schemas.microsoft.com/office/drawing/2014/main" id="{D0614F9F-E2EC-D2E1-653B-B78B9615E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815" y="2288436"/>
            <a:ext cx="2694213" cy="219634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defTabSz="685800" eaLnBrk="1" hangingPunct="1">
              <a:defRPr/>
            </a:pPr>
            <a:r>
              <a:rPr kumimoji="0" lang="ko-KR" altLang="en-US" sz="3300" b="1" dirty="0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AD47">
                    <a:lumMod val="50000"/>
                  </a:srgbClr>
                </a:solidFill>
                <a:latin typeface="프리젠테이션 9 Black"/>
                <a:ea typeface="프리젠테이션 9 Black"/>
              </a:rPr>
              <a:t>삼위일체의</a:t>
            </a:r>
            <a:endParaRPr kumimoji="0" lang="en-US" altLang="ko-KR" sz="3300" b="1" dirty="0">
              <a:ln>
                <a:solidFill>
                  <a:srgbClr val="70AD47">
                    <a:alpha val="0"/>
                  </a:srgbClr>
                </a:solidFill>
              </a:ln>
              <a:solidFill>
                <a:srgbClr val="70AD47">
                  <a:lumMod val="50000"/>
                </a:srgbClr>
              </a:solidFill>
              <a:latin typeface="프리젠테이션 9 Black"/>
              <a:ea typeface="프리젠테이션 9 Black"/>
            </a:endParaRPr>
          </a:p>
          <a:p>
            <a:pPr defTabSz="685800" eaLnBrk="1" hangingPunct="1">
              <a:defRPr/>
            </a:pPr>
            <a:r>
              <a:rPr kumimoji="0" lang="ko-KR" altLang="en-US" sz="3300" b="1" dirty="0" err="1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AD47">
                    <a:lumMod val="50000"/>
                  </a:srgbClr>
                </a:solidFill>
                <a:latin typeface="프리젠테이션 9 Black"/>
                <a:ea typeface="프리젠테이션 9 Black"/>
              </a:rPr>
              <a:t>대내적</a:t>
            </a:r>
            <a:r>
              <a:rPr kumimoji="0" lang="ko-KR" altLang="en-US" sz="3300" b="1" dirty="0" err="1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AD47">
                    <a:lumMod val="50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kumimoji="0" lang="ko-KR" altLang="en-US" sz="3300" b="1" dirty="0" err="1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AD47">
                    <a:lumMod val="50000"/>
                  </a:srgbClr>
                </a:solidFill>
                <a:latin typeface="프리젠테이션 9 Black"/>
                <a:ea typeface="프리젠테이션 9 Black"/>
              </a:rPr>
              <a:t>원초적</a:t>
            </a:r>
            <a:r>
              <a:rPr kumimoji="0" lang="ko-KR" altLang="en-US" sz="3300" b="1" dirty="0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AD47">
                    <a:lumMod val="50000"/>
                  </a:srgbClr>
                </a:solidFill>
                <a:latin typeface="프리젠테이션 9 Black"/>
                <a:ea typeface="프리젠테이션 9 Black"/>
              </a:rPr>
              <a:t> </a:t>
            </a:r>
            <a:r>
              <a:rPr kumimoji="0" lang="ko-KR" altLang="en-US" sz="3300" b="1" dirty="0" err="1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AD47">
                    <a:lumMod val="50000"/>
                  </a:srgbClr>
                </a:solidFill>
                <a:latin typeface="프리젠테이션 9 Black"/>
                <a:ea typeface="프리젠테이션 9 Black"/>
              </a:rPr>
              <a:t>케노시스</a:t>
            </a:r>
            <a:r>
              <a:rPr kumimoji="0" lang="en-US" altLang="ko-KR" sz="3300" b="1" dirty="0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AD47">
                    <a:lumMod val="50000"/>
                  </a:srgbClr>
                </a:solidFill>
                <a:latin typeface="프리젠테이션 9 Black"/>
                <a:ea typeface="프리젠테이션 9 Black"/>
              </a:rPr>
              <a:t> </a:t>
            </a:r>
          </a:p>
          <a:p>
            <a:pPr defTabSz="685800" eaLnBrk="1" hangingPunct="1">
              <a:defRPr/>
            </a:pPr>
            <a:r>
              <a:rPr kumimoji="0" lang="en-US" altLang="ko-KR" sz="2400" b="1" dirty="0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FFC000">
                    <a:lumMod val="50000"/>
                  </a:srgbClr>
                </a:solidFill>
                <a:latin typeface="프리젠테이션 6 SemiBold" pitchFamily="2" charset="-127"/>
                <a:ea typeface="프리젠테이션 6 SemiBold" pitchFamily="2" charset="-127"/>
              </a:rPr>
              <a:t> </a:t>
            </a:r>
            <a:endParaRPr kumimoji="0" lang="ko-KR" altLang="ko-KR" sz="3000" b="1" dirty="0">
              <a:ln>
                <a:solidFill>
                  <a:srgbClr val="70AD47">
                    <a:alpha val="0"/>
                  </a:srgbClr>
                </a:solidFill>
              </a:ln>
              <a:solidFill>
                <a:srgbClr val="FFC000">
                  <a:lumMod val="50000"/>
                </a:srgbClr>
              </a:solidFill>
              <a:latin typeface="프리젠테이션 6 SemiBold" pitchFamily="2" charset="-127"/>
              <a:ea typeface="프리젠테이션 6 SemiBold" pitchFamily="2" charset="-127"/>
            </a:endParaRPr>
          </a:p>
        </p:txBody>
      </p:sp>
      <p:sp>
        <p:nvSpPr>
          <p:cNvPr id="20" name="Text Box 66">
            <a:extLst>
              <a:ext uri="{FF2B5EF4-FFF2-40B4-BE49-F238E27FC236}">
                <a16:creationId xmlns:a16="http://schemas.microsoft.com/office/drawing/2014/main" id="{3DF861B7-B2F3-76F0-4818-271C92280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8086" y="3438525"/>
            <a:ext cx="85792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defTabSz="685800" eaLnBrk="1" hangingPunct="1">
              <a:defRPr/>
            </a:pPr>
            <a:r>
              <a:rPr kumimoji="0" lang="ko-KR" altLang="en-US" sz="1500" dirty="0">
                <a:solidFill>
                  <a:srgbClr val="FFFFFF"/>
                </a:solidFill>
                <a:latin typeface="Broadway" panose="04040905080B02020502" pitchFamily="82" charset="0"/>
                <a:ea typeface="맑은 고딕" panose="020B0503020000020004" pitchFamily="50" charset="-127"/>
              </a:rPr>
              <a:t>              </a:t>
            </a:r>
            <a:endParaRPr kumimoji="0" lang="en-US" altLang="ko-KR" sz="1500" dirty="0">
              <a:solidFill>
                <a:srgbClr val="FFFFFF"/>
              </a:solidFill>
              <a:latin typeface="Broadway" panose="04040905080B02020502" pitchFamily="82" charset="0"/>
              <a:ea typeface="맑은 고딕" panose="020B0503020000020004" pitchFamily="50" charset="-127"/>
            </a:endParaRPr>
          </a:p>
        </p:txBody>
      </p:sp>
      <p:sp>
        <p:nvSpPr>
          <p:cNvPr id="21" name="Rectangle 67">
            <a:hlinkClick r:id="rId2"/>
            <a:extLst>
              <a:ext uri="{FF2B5EF4-FFF2-40B4-BE49-F238E27FC236}">
                <a16:creationId xmlns:a16="http://schemas.microsoft.com/office/drawing/2014/main" id="{1D08B610-936B-39A2-0BEA-FE3CFC4D3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3628" y="1103763"/>
            <a:ext cx="6261497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 defTabSz="685800" eaLnBrk="1" hangingPunct="1">
              <a:defRPr/>
            </a:pPr>
            <a:r>
              <a:rPr kumimoji="0" lang="en-US" altLang="ko-KR" sz="3000" dirty="0">
                <a:solidFill>
                  <a:srgbClr val="FFFFFF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kumimoji="0" lang="en-US" altLang="ko-KR" sz="3000" dirty="0">
              <a:solidFill>
                <a:srgbClr val="FFC000">
                  <a:lumMod val="75000"/>
                </a:srgb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68E43-20FE-E5E7-6420-BB1BF7659F51}"/>
              </a:ext>
            </a:extLst>
          </p:cNvPr>
          <p:cNvSpPr txBox="1"/>
          <p:nvPr/>
        </p:nvSpPr>
        <p:spPr>
          <a:xfrm>
            <a:off x="1223628" y="974817"/>
            <a:ext cx="6777372" cy="739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 eaLnBrk="1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3000" b="1" dirty="0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prstClr val="black"/>
                </a:solidFill>
                <a:latin typeface="프리젠테이션 4 Regular"/>
                <a:ea typeface="프리젠테이션 4 Regular"/>
              </a:rPr>
              <a:t> </a:t>
            </a:r>
            <a:endParaRPr kumimoji="0" lang="ko-KR" altLang="en-US" sz="3000" b="1" kern="0" dirty="0">
              <a:solidFill>
                <a:prstClr val="white"/>
              </a:solidFill>
              <a:latin typeface="휴먼옛체" panose="02030504000101010101" pitchFamily="18" charset="-127"/>
              <a:ea typeface="휴먼옛체" panose="02030504000101010101" pitchFamily="18" charset="-127"/>
            </a:endParaRP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08B47942-D4A5-A394-5224-3C677B817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785" y="2288436"/>
            <a:ext cx="4185047" cy="2659653"/>
          </a:xfrm>
          <a:prstGeom prst="snip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bIns="1350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defTabSz="685800" eaLnBrk="1" hangingPunct="1">
              <a:defRPr/>
            </a:pPr>
            <a:r>
              <a:rPr kumimoji="0" lang="ko-KR" altLang="en-US" sz="3300" b="1" dirty="0">
                <a:solidFill>
                  <a:srgbClr val="70AD47">
                    <a:lumMod val="50000"/>
                  </a:srgbClr>
                </a:solidFill>
                <a:latin typeface="프리젠테이션 9 Black"/>
                <a:ea typeface="프리젠테이션 9 Black"/>
              </a:rPr>
              <a:t>성자의 역사적 </a:t>
            </a:r>
            <a:r>
              <a:rPr kumimoji="0" lang="ko-KR" altLang="en-US" sz="3300" b="1" dirty="0" err="1">
                <a:solidFill>
                  <a:srgbClr val="70AD47">
                    <a:lumMod val="50000"/>
                  </a:srgbClr>
                </a:solidFill>
                <a:latin typeface="프리젠테이션 9 Black"/>
                <a:ea typeface="프리젠테이션 9 Black"/>
              </a:rPr>
              <a:t>케노시스</a:t>
            </a:r>
            <a:endParaRPr kumimoji="0" lang="en-US" altLang="ko-KR" sz="3300" b="1" dirty="0">
              <a:solidFill>
                <a:srgbClr val="70AD47">
                  <a:lumMod val="50000"/>
                </a:srgbClr>
              </a:solidFill>
              <a:latin typeface="프리젠테이션 9 Black"/>
              <a:ea typeface="프리젠테이션 9 Black"/>
            </a:endParaRPr>
          </a:p>
          <a:p>
            <a:pPr defTabSz="685800" eaLnBrk="1" hangingPunct="1">
              <a:defRPr/>
            </a:pPr>
            <a:endParaRPr kumimoji="0" lang="en-US" altLang="ko-KR" sz="2400" b="1" dirty="0">
              <a:solidFill>
                <a:srgbClr val="7030A0"/>
              </a:solidFill>
              <a:latin typeface="프리젠테이션 6 SemiBold" pitchFamily="2" charset="-127"/>
              <a:ea typeface="프리젠테이션 6 SemiBold" pitchFamily="2" charset="-127"/>
            </a:endParaRPr>
          </a:p>
          <a:p>
            <a:pPr marL="194072" lvl="1" indent="0" defTabSz="685800" eaLnBrk="1" hangingPunct="1">
              <a:defRPr/>
            </a:pPr>
            <a:r>
              <a:rPr kumimoji="0" lang="ko-KR" altLang="en-US" sz="2400" b="1" dirty="0" err="1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30A0"/>
                </a:solidFill>
                <a:latin typeface="프리젠테이션 6 SemiBold" pitchFamily="2" charset="-127"/>
                <a:ea typeface="프리젠테이션 6 SemiBold" pitchFamily="2" charset="-127"/>
              </a:rPr>
              <a:t>필리</a:t>
            </a:r>
            <a:r>
              <a:rPr kumimoji="0" lang="ko-KR" altLang="en-US" sz="2400" b="1" dirty="0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30A0"/>
                </a:solidFill>
                <a:latin typeface="프리젠테이션 6 SemiBold" pitchFamily="2" charset="-127"/>
                <a:ea typeface="프리젠테이션 6 SemiBold" pitchFamily="2" charset="-127"/>
              </a:rPr>
              <a:t> </a:t>
            </a:r>
            <a:r>
              <a:rPr kumimoji="0" lang="en-US" altLang="ko-KR" sz="2400" b="1" dirty="0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30A0"/>
                </a:solidFill>
                <a:latin typeface="프리젠테이션 6 SemiBold" pitchFamily="2" charset="-127"/>
                <a:ea typeface="프리젠테이션 6 SemiBold" pitchFamily="2" charset="-127"/>
              </a:rPr>
              <a:t>2,6-7:</a:t>
            </a:r>
          </a:p>
          <a:p>
            <a:pPr marL="194072" lvl="1" indent="0" defTabSz="685800" eaLnBrk="1" hangingPunct="1">
              <a:defRPr/>
            </a:pPr>
            <a:r>
              <a:rPr kumimoji="0" lang="en-US" altLang="ko-KR" sz="2400" b="1" dirty="0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30A0"/>
                </a:solidFill>
                <a:latin typeface="프리젠테이션 6 SemiBold" pitchFamily="2" charset="-127"/>
                <a:ea typeface="프리젠테이션 6 SemiBold" pitchFamily="2" charset="-127"/>
              </a:rPr>
              <a:t>“… </a:t>
            </a:r>
            <a:r>
              <a:rPr kumimoji="0" lang="ko-KR" altLang="en-US" sz="2400" b="1" dirty="0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30A0"/>
                </a:solidFill>
                <a:latin typeface="프리젠테이션 6 SemiBold" pitchFamily="2" charset="-127"/>
                <a:ea typeface="프리젠테이션 6 SemiBold" pitchFamily="2" charset="-127"/>
              </a:rPr>
              <a:t>하느님과 같음을 당연한 것으로 여기지 않으시고</a:t>
            </a:r>
            <a:endParaRPr kumimoji="0" lang="en-US" altLang="ko-KR" sz="2400" b="1" dirty="0">
              <a:ln>
                <a:solidFill>
                  <a:srgbClr val="70AD47">
                    <a:alpha val="0"/>
                  </a:srgbClr>
                </a:solidFill>
              </a:ln>
              <a:solidFill>
                <a:srgbClr val="7030A0"/>
              </a:solidFill>
              <a:latin typeface="프리젠테이션 6 SemiBold" pitchFamily="2" charset="-127"/>
              <a:ea typeface="프리젠테이션 6 SemiBold" pitchFamily="2" charset="-127"/>
            </a:endParaRPr>
          </a:p>
          <a:p>
            <a:pPr marL="194072" lvl="1" indent="0" defTabSz="685800" eaLnBrk="1" hangingPunct="1">
              <a:defRPr/>
            </a:pPr>
            <a:r>
              <a:rPr kumimoji="0" lang="ko-KR" altLang="en-US" sz="2400" b="1" dirty="0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30A0"/>
                </a:solidFill>
                <a:latin typeface="프리젠테이션 6 SemiBold" pitchFamily="2" charset="-127"/>
                <a:ea typeface="프리젠테이션 6 SemiBold" pitchFamily="2" charset="-127"/>
              </a:rPr>
              <a:t>오히려 당신 자신을 비우시어</a:t>
            </a:r>
            <a:r>
              <a:rPr kumimoji="0" lang="en-US" altLang="ko-KR" sz="2400" b="1" dirty="0">
                <a:ln>
                  <a:solidFill>
                    <a:srgbClr val="70AD47">
                      <a:alpha val="0"/>
                    </a:srgbClr>
                  </a:solidFill>
                </a:ln>
                <a:solidFill>
                  <a:srgbClr val="7030A0"/>
                </a:solidFill>
                <a:latin typeface="프리젠테이션 6 SemiBold" pitchFamily="2" charset="-127"/>
                <a:ea typeface="프리젠테이션 6 SemiBold" pitchFamily="2" charset="-127"/>
              </a:rPr>
              <a:t>…”</a:t>
            </a:r>
            <a:endParaRPr kumimoji="0" lang="ko-KR" altLang="en-US" sz="2100" b="1" dirty="0">
              <a:ln>
                <a:solidFill>
                  <a:srgbClr val="70AD47">
                    <a:alpha val="0"/>
                  </a:srgbClr>
                </a:solidFill>
              </a:ln>
              <a:solidFill>
                <a:srgbClr val="7030A0"/>
              </a:solidFill>
              <a:latin typeface="프리젠테이션 6 SemiBold" pitchFamily="2" charset="-127"/>
              <a:ea typeface="프리젠테이션 6 SemiBold" pitchFamily="2" charset="-127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571401-FAC7-33F8-4930-8BC0096FE3E9}"/>
              </a:ext>
            </a:extLst>
          </p:cNvPr>
          <p:cNvSpPr txBox="1"/>
          <p:nvPr/>
        </p:nvSpPr>
        <p:spPr>
          <a:xfrm>
            <a:off x="107504" y="287595"/>
            <a:ext cx="9036496" cy="7858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모든 인간은 한 저자의 작품</a:t>
            </a:r>
            <a:r>
              <a:rPr lang="en-US" altLang="ko-KR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, </a:t>
            </a: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한 권의 책</a:t>
            </a:r>
            <a:r>
              <a:rPr lang="en-US" altLang="ko-KR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.</a:t>
            </a:r>
            <a:endParaRPr lang="ko-KR" altLang="en-US" sz="3200" b="1" kern="0" spc="0" dirty="0">
              <a:solidFill>
                <a:schemeClr val="bg1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한 사람이 죽을 때 그 책의 한 단원이 </a:t>
            </a:r>
            <a:r>
              <a:rPr lang="ko-KR" altLang="en-US" sz="3200" b="1" kern="0" spc="-30" dirty="0" err="1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찢겨져나가는</a:t>
            </a: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 것이 아니라</a:t>
            </a:r>
            <a:endParaRPr lang="ko-KR" altLang="en-US" sz="3200" b="1" kern="0" spc="0" dirty="0">
              <a:solidFill>
                <a:schemeClr val="bg1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더 아름다운 언어로 번역되는 것</a:t>
            </a:r>
            <a:endParaRPr lang="ko-KR" altLang="en-US" sz="3200" b="1" kern="0" spc="0" dirty="0">
              <a:solidFill>
                <a:schemeClr val="bg1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그리고 모든 단원이 그렇게 번역되어야 하는 것</a:t>
            </a:r>
            <a:r>
              <a:rPr lang="en-US" altLang="ko-KR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...</a:t>
            </a:r>
            <a:endParaRPr lang="ko-KR" altLang="en-US" sz="3200" b="1" kern="0" spc="0" dirty="0">
              <a:solidFill>
                <a:schemeClr val="bg1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그 누구도 그 자체로 온전한 하나의 섬은 아니니</a:t>
            </a:r>
            <a:endParaRPr lang="en-US" altLang="ko-KR" sz="3200" b="1" kern="0" spc="-30" dirty="0">
              <a:solidFill>
                <a:schemeClr val="bg1"/>
              </a:solidFill>
              <a:effectLst/>
              <a:latin typeface="HY엽서L" panose="02030600000101010101" pitchFamily="18" charset="-127"/>
              <a:ea typeface="HY엽서L" panose="02030600000101010101" pitchFamily="18" charset="-127"/>
            </a:endParaRPr>
          </a:p>
          <a:p>
            <a:pPr algn="ctr">
              <a:lnSpc>
                <a:spcPct val="160000"/>
              </a:lnSpc>
            </a:pPr>
            <a:r>
              <a:rPr lang="ko-KR" altLang="en-US" sz="3200" kern="0" spc="-30" dirty="0">
                <a:solidFill>
                  <a:schemeClr val="bg1"/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모든 사람은 대륙의 한 조각이며</a:t>
            </a:r>
            <a:r>
              <a:rPr lang="en-US" altLang="ko-KR" sz="3200" kern="0" spc="-30" dirty="0">
                <a:solidFill>
                  <a:schemeClr val="bg1"/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, </a:t>
            </a:r>
          </a:p>
          <a:p>
            <a:pPr algn="ctr">
              <a:lnSpc>
                <a:spcPct val="160000"/>
              </a:lnSpc>
            </a:pPr>
            <a:r>
              <a:rPr lang="ko-KR" altLang="en-US" sz="3200" kern="0" spc="-30" dirty="0">
                <a:solidFill>
                  <a:schemeClr val="bg1"/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또한 대양의 한 </a:t>
            </a:r>
            <a:r>
              <a:rPr lang="ko-KR" altLang="en-US" sz="3200" kern="0" spc="-30" dirty="0" err="1">
                <a:solidFill>
                  <a:schemeClr val="bg1"/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부분이어라</a:t>
            </a:r>
            <a:r>
              <a:rPr lang="en-US" altLang="ko-KR" sz="3200" kern="0" spc="-30" dirty="0">
                <a:solidFill>
                  <a:schemeClr val="bg1"/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.</a:t>
            </a:r>
            <a:endParaRPr lang="ko-KR" altLang="en-US" sz="3200" kern="0" dirty="0">
              <a:solidFill>
                <a:schemeClr val="bg1"/>
              </a:solidFill>
              <a:latin typeface="함초롬바탕" panose="02030604000101010101" pitchFamily="18" charset="-127"/>
            </a:endParaRPr>
          </a:p>
          <a:p>
            <a:pPr marL="0" marR="0" indent="0" algn="ctr" fontAlgn="base" latinLnBrk="0">
              <a:lnSpc>
                <a:spcPct val="160000"/>
              </a:lnSpc>
              <a:buNone/>
            </a:pPr>
            <a:endParaRPr lang="ko-KR" altLang="en-US" sz="3200" b="1" kern="0" spc="0" dirty="0">
              <a:solidFill>
                <a:schemeClr val="bg1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en-US" altLang="ko-KR" sz="3200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 </a:t>
            </a:r>
            <a:endParaRPr lang="ko-KR" altLang="en-US" sz="3200" kern="0" spc="0" dirty="0">
              <a:solidFill>
                <a:schemeClr val="bg1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198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F360A-1C13-85A5-A508-95D3D34C1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4A2F97-1A54-92C0-CC44-14A122ED8A14}"/>
              </a:ext>
            </a:extLst>
          </p:cNvPr>
          <p:cNvSpPr txBox="1"/>
          <p:nvPr/>
        </p:nvSpPr>
        <p:spPr>
          <a:xfrm>
            <a:off x="107504" y="-171400"/>
            <a:ext cx="8712968" cy="7073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만일 흙덩어리가 바닷물에 씻겨 내려가게 되면</a:t>
            </a:r>
            <a:r>
              <a:rPr lang="en-US" altLang="ko-KR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,</a:t>
            </a:r>
            <a:endParaRPr lang="ko-KR" altLang="en-US" sz="3200" b="1" kern="0" spc="0" dirty="0">
              <a:solidFill>
                <a:schemeClr val="bg1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유럽 땅은 그만큼 작아지며</a:t>
            </a:r>
            <a:r>
              <a:rPr lang="en-US" altLang="ko-KR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, </a:t>
            </a: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모래벌이 씻겨 내려가도 </a:t>
            </a:r>
            <a:r>
              <a:rPr lang="ko-KR" altLang="en-US" sz="3200" b="1" kern="0" spc="-30" dirty="0" err="1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그러하도다</a:t>
            </a:r>
            <a:r>
              <a:rPr lang="en-US" altLang="ko-KR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.</a:t>
            </a:r>
            <a:r>
              <a:rPr lang="ko-KR" altLang="en-US" sz="3200" b="1" kern="0" dirty="0">
                <a:solidFill>
                  <a:schemeClr val="bg1"/>
                </a:solidFill>
                <a:latin typeface="함초롬바탕" panose="02030604000101010101" pitchFamily="18" charset="-127"/>
              </a:rPr>
              <a:t>  </a:t>
            </a:r>
            <a:r>
              <a:rPr lang="en-US" altLang="ko-KR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....</a:t>
            </a:r>
            <a:endParaRPr lang="ko-KR" altLang="en-US" sz="3200" b="1" kern="0" spc="0" dirty="0">
              <a:solidFill>
                <a:schemeClr val="bg1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어느 누구의 죽음이라도 나를 </a:t>
            </a:r>
            <a:r>
              <a:rPr lang="ko-KR" altLang="en-US" sz="3200" b="1" kern="0" spc="-30" dirty="0" err="1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감소시키나니</a:t>
            </a:r>
            <a:r>
              <a:rPr lang="en-US" altLang="ko-KR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,</a:t>
            </a:r>
            <a:endParaRPr lang="ko-KR" altLang="en-US" sz="3200" b="1" kern="0" spc="0" dirty="0">
              <a:solidFill>
                <a:schemeClr val="bg1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나는 인류 속에 포함되어 있기 때문</a:t>
            </a:r>
            <a:r>
              <a:rPr lang="en-US" altLang="ko-KR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. </a:t>
            </a:r>
            <a:endParaRPr lang="ko-KR" altLang="en-US" sz="3200" b="1" kern="0" spc="0" dirty="0">
              <a:solidFill>
                <a:schemeClr val="bg1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그러니 누구를 위하여 종이 울리는지 </a:t>
            </a:r>
            <a:endParaRPr lang="en-US" altLang="ko-KR" sz="3200" b="1" kern="0" spc="-30" dirty="0">
              <a:solidFill>
                <a:schemeClr val="bg1"/>
              </a:solidFill>
              <a:effectLst/>
              <a:latin typeface="HY엽서L" panose="02030600000101010101" pitchFamily="18" charset="-127"/>
              <a:ea typeface="HY엽서L" panose="02030600000101010101" pitchFamily="18" charset="-127"/>
            </a:endParaRPr>
          </a:p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알고자 하지 말라</a:t>
            </a:r>
            <a:r>
              <a:rPr lang="en-US" altLang="ko-KR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. </a:t>
            </a:r>
            <a:endParaRPr lang="ko-KR" altLang="en-US" sz="3200" b="1" kern="0" spc="0" dirty="0">
              <a:solidFill>
                <a:schemeClr val="bg1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종은 바로 그대를 위해 </a:t>
            </a:r>
            <a:r>
              <a:rPr lang="ko-KR" altLang="en-US" sz="3200" b="1" kern="0" spc="-30" dirty="0" err="1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울리나니</a:t>
            </a:r>
            <a:r>
              <a:rPr lang="en-US" altLang="ko-KR" sz="3200" kern="0" spc="-30" dirty="0">
                <a:solidFill>
                  <a:schemeClr val="bg1"/>
                </a:solidFill>
                <a:effectLst/>
                <a:latin typeface="HY엽서L" panose="02030600000101010101" pitchFamily="18" charset="-127"/>
                <a:ea typeface="HY엽서L" panose="02030600000101010101" pitchFamily="18" charset="-127"/>
              </a:rPr>
              <a:t>.</a:t>
            </a:r>
            <a:r>
              <a:rPr lang="ko-KR" altLang="en-US" sz="3200" kern="0" spc="-30" dirty="0">
                <a:solidFill>
                  <a:schemeClr val="bg1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</a:t>
            </a:r>
            <a:endParaRPr lang="en-US" altLang="ko-KR" sz="3200" b="1" kern="0" spc="-30" dirty="0">
              <a:solidFill>
                <a:schemeClr val="bg1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0" algn="ctr" fontAlgn="base" latinLnBrk="0">
              <a:lnSpc>
                <a:spcPct val="160000"/>
              </a:lnSpc>
              <a:buNone/>
            </a:pPr>
            <a:r>
              <a:rPr lang="ko-KR" altLang="en-US" sz="3200" b="1" kern="0" spc="-30" dirty="0">
                <a:solidFill>
                  <a:schemeClr val="bg1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3200" kern="0" spc="-30" dirty="0">
                <a:solidFill>
                  <a:schemeClr val="bg1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(John Donne, </a:t>
            </a:r>
            <a:r>
              <a:rPr lang="ko-KR" altLang="en-US" sz="3200" kern="0" spc="-30" dirty="0">
                <a:solidFill>
                  <a:schemeClr val="bg1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임종의 기도</a:t>
            </a:r>
            <a:r>
              <a:rPr lang="en-US" altLang="ko-KR" sz="3200" kern="0" spc="-30" dirty="0">
                <a:solidFill>
                  <a:schemeClr val="bg1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endParaRPr lang="ko-KR" altLang="en-US" sz="3200" kern="0" spc="0" dirty="0">
              <a:solidFill>
                <a:schemeClr val="bg1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6964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3">
      <a:majorFont>
        <a:latin typeface="프리젠테이션 9 Black"/>
        <a:ea typeface="프리젠테이션 9 Black"/>
        <a:cs typeface=""/>
      </a:majorFont>
      <a:minorFont>
        <a:latin typeface="프리젠테이션 4 Regular"/>
        <a:ea typeface="프리젠테이션 4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2223</TotalTime>
  <Words>808</Words>
  <Application>Microsoft Office PowerPoint</Application>
  <PresentationFormat>화면 슬라이드 쇼(4:3)</PresentationFormat>
  <Paragraphs>187</Paragraphs>
  <Slides>27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19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27</vt:i4>
      </vt:variant>
    </vt:vector>
  </HeadingPairs>
  <TitlesOfParts>
    <vt:vector size="51" baseType="lpstr">
      <vt:lpstr>HY목각파임B</vt:lpstr>
      <vt:lpstr>HY목판B</vt:lpstr>
      <vt:lpstr>HY목판L</vt:lpstr>
      <vt:lpstr>HY엽서L</vt:lpstr>
      <vt:lpstr>HY엽서M</vt:lpstr>
      <vt:lpstr>나눔스퀘어</vt:lpstr>
      <vt:lpstr>맑은 고딕</vt:lpstr>
      <vt:lpstr>문체부 훈민정음체</vt:lpstr>
      <vt:lpstr>프리젠테이션 4 Regular</vt:lpstr>
      <vt:lpstr>프리젠테이션 6 SemiBold</vt:lpstr>
      <vt:lpstr>프리젠테이션 9 Black</vt:lpstr>
      <vt:lpstr>한컴 훈민정음 세로쓰기</vt:lpstr>
      <vt:lpstr>함초롬바탕</vt:lpstr>
      <vt:lpstr>휴먼엑스포</vt:lpstr>
      <vt:lpstr>휴먼옛체</vt:lpstr>
      <vt:lpstr>Arial</vt:lpstr>
      <vt:lpstr>Broadway</vt:lpstr>
      <vt:lpstr>Calibri</vt:lpstr>
      <vt:lpstr>Wingdings</vt:lpstr>
      <vt:lpstr>Office 테마</vt:lpstr>
      <vt:lpstr>2_Office 테마</vt:lpstr>
      <vt:lpstr>4_Office 테마</vt:lpstr>
      <vt:lpstr>3_Office 테마</vt:lpstr>
      <vt:lpstr>1_Office 테마</vt:lpstr>
      <vt:lpstr>    성 삼위의 친교에 참여하는  치마티의 벗들의 친교   </vt:lpstr>
      <vt:lpstr>2. 삼위일체를 모델로 하여  </vt:lpstr>
      <vt:lpstr>PowerPoint 프레젠테이션</vt:lpstr>
      <vt:lpstr>PowerPoint 프레젠테이션</vt:lpstr>
      <vt:lpstr>삼위일체의 모상인 가족</vt:lpstr>
      <vt:lpstr>PowerPoint 프레젠테이션</vt:lpstr>
      <vt:lpstr>성령의 위격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상호내주의 일치 </vt:lpstr>
      <vt:lpstr>성삼위의 일치를 이해하는  두 가지 접근방식</vt:lpstr>
      <vt:lpstr>PowerPoint 프레젠테이션</vt:lpstr>
      <vt:lpstr>PowerPoint 프레젠테이션</vt:lpstr>
      <vt:lpstr>                                   </vt:lpstr>
      <vt:lpstr>                  케노시스적〮선교적    친교</vt:lpstr>
      <vt:lpstr>                                      케노시스적〮선교적    친교</vt:lpstr>
      <vt:lpstr>                                     </vt:lpstr>
      <vt:lpstr> </vt:lpstr>
      <vt:lpstr> 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Computer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romana</dc:creator>
  <cp:lastModifiedBy>Sr. Pancratia Kuk</cp:lastModifiedBy>
  <cp:revision>436</cp:revision>
  <dcterms:created xsi:type="dcterms:W3CDTF">2010-10-16T05:48:06Z</dcterms:created>
  <dcterms:modified xsi:type="dcterms:W3CDTF">2026-03-15T12:42:07Z</dcterms:modified>
</cp:coreProperties>
</file>